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56"/>
  </p:notesMasterIdLst>
  <p:handoutMasterIdLst>
    <p:handoutMasterId r:id="rId157"/>
  </p:handoutMasterIdLst>
  <p:sldIdLst>
    <p:sldId id="257" r:id="rId6"/>
    <p:sldId id="465" r:id="rId7"/>
    <p:sldId id="467" r:id="rId8"/>
    <p:sldId id="468" r:id="rId9"/>
    <p:sldId id="469" r:id="rId10"/>
    <p:sldId id="471" r:id="rId11"/>
    <p:sldId id="470" r:id="rId12"/>
    <p:sldId id="472" r:id="rId13"/>
    <p:sldId id="475" r:id="rId14"/>
    <p:sldId id="474" r:id="rId15"/>
    <p:sldId id="278" r:id="rId16"/>
    <p:sldId id="279" r:id="rId17"/>
    <p:sldId id="435" r:id="rId18"/>
    <p:sldId id="437" r:id="rId19"/>
    <p:sldId id="438" r:id="rId20"/>
    <p:sldId id="439" r:id="rId21"/>
    <p:sldId id="440" r:id="rId22"/>
    <p:sldId id="360" r:id="rId23"/>
    <p:sldId id="444" r:id="rId24"/>
    <p:sldId id="397" r:id="rId25"/>
    <p:sldId id="361" r:id="rId26"/>
    <p:sldId id="419" r:id="rId27"/>
    <p:sldId id="421" r:id="rId28"/>
    <p:sldId id="420" r:id="rId29"/>
    <p:sldId id="422" r:id="rId30"/>
    <p:sldId id="423" r:id="rId31"/>
    <p:sldId id="418" r:id="rId32"/>
    <p:sldId id="412" r:id="rId33"/>
    <p:sldId id="446" r:id="rId34"/>
    <p:sldId id="402" r:id="rId35"/>
    <p:sldId id="445" r:id="rId36"/>
    <p:sldId id="413" r:id="rId37"/>
    <p:sldId id="424" r:id="rId38"/>
    <p:sldId id="430" r:id="rId39"/>
    <p:sldId id="433" r:id="rId40"/>
    <p:sldId id="416" r:id="rId41"/>
    <p:sldId id="441" r:id="rId42"/>
    <p:sldId id="415" r:id="rId43"/>
    <p:sldId id="442" r:id="rId44"/>
    <p:sldId id="417" r:id="rId45"/>
    <p:sldId id="443" r:id="rId46"/>
    <p:sldId id="400" r:id="rId47"/>
    <p:sldId id="271" r:id="rId48"/>
    <p:sldId id="399" r:id="rId49"/>
    <p:sldId id="401" r:id="rId50"/>
    <p:sldId id="394" r:id="rId51"/>
    <p:sldId id="395" r:id="rId52"/>
    <p:sldId id="396" r:id="rId53"/>
    <p:sldId id="374" r:id="rId54"/>
    <p:sldId id="373" r:id="rId55"/>
    <p:sldId id="375" r:id="rId56"/>
    <p:sldId id="376" r:id="rId57"/>
    <p:sldId id="378" r:id="rId58"/>
    <p:sldId id="379" r:id="rId59"/>
    <p:sldId id="366" r:id="rId60"/>
    <p:sldId id="380" r:id="rId61"/>
    <p:sldId id="381" r:id="rId62"/>
    <p:sldId id="365" r:id="rId63"/>
    <p:sldId id="370" r:id="rId64"/>
    <p:sldId id="372" r:id="rId65"/>
    <p:sldId id="389" r:id="rId66"/>
    <p:sldId id="369" r:id="rId67"/>
    <p:sldId id="390" r:id="rId68"/>
    <p:sldId id="388" r:id="rId69"/>
    <p:sldId id="391" r:id="rId70"/>
    <p:sldId id="392" r:id="rId71"/>
    <p:sldId id="386" r:id="rId72"/>
    <p:sldId id="384" r:id="rId73"/>
    <p:sldId id="382" r:id="rId74"/>
    <p:sldId id="383" r:id="rId75"/>
    <p:sldId id="363" r:id="rId76"/>
    <p:sldId id="362" r:id="rId77"/>
    <p:sldId id="335" r:id="rId78"/>
    <p:sldId id="339" r:id="rId79"/>
    <p:sldId id="336" r:id="rId80"/>
    <p:sldId id="337" r:id="rId81"/>
    <p:sldId id="338" r:id="rId82"/>
    <p:sldId id="345" r:id="rId83"/>
    <p:sldId id="340" r:id="rId84"/>
    <p:sldId id="359" r:id="rId85"/>
    <p:sldId id="346" r:id="rId86"/>
    <p:sldId id="347" r:id="rId87"/>
    <p:sldId id="348" r:id="rId88"/>
    <p:sldId id="349" r:id="rId89"/>
    <p:sldId id="357" r:id="rId90"/>
    <p:sldId id="356" r:id="rId91"/>
    <p:sldId id="355" r:id="rId92"/>
    <p:sldId id="350" r:id="rId93"/>
    <p:sldId id="351" r:id="rId94"/>
    <p:sldId id="353" r:id="rId95"/>
    <p:sldId id="354" r:id="rId96"/>
    <p:sldId id="352" r:id="rId97"/>
    <p:sldId id="358" r:id="rId98"/>
    <p:sldId id="318" r:id="rId99"/>
    <p:sldId id="319" r:id="rId100"/>
    <p:sldId id="320" r:id="rId101"/>
    <p:sldId id="321" r:id="rId102"/>
    <p:sldId id="322" r:id="rId103"/>
    <p:sldId id="323" r:id="rId104"/>
    <p:sldId id="327" r:id="rId105"/>
    <p:sldId id="328" r:id="rId106"/>
    <p:sldId id="329" r:id="rId107"/>
    <p:sldId id="326" r:id="rId108"/>
    <p:sldId id="325" r:id="rId109"/>
    <p:sldId id="330" r:id="rId110"/>
    <p:sldId id="324" r:id="rId111"/>
    <p:sldId id="332" r:id="rId112"/>
    <p:sldId id="333" r:id="rId113"/>
    <p:sldId id="334" r:id="rId114"/>
    <p:sldId id="331" r:id="rId115"/>
    <p:sldId id="297" r:id="rId116"/>
    <p:sldId id="314" r:id="rId117"/>
    <p:sldId id="313" r:id="rId118"/>
    <p:sldId id="298" r:id="rId119"/>
    <p:sldId id="299" r:id="rId120"/>
    <p:sldId id="301" r:id="rId121"/>
    <p:sldId id="303" r:id="rId122"/>
    <p:sldId id="302" r:id="rId123"/>
    <p:sldId id="304" r:id="rId124"/>
    <p:sldId id="305" r:id="rId125"/>
    <p:sldId id="306" r:id="rId126"/>
    <p:sldId id="308" r:id="rId127"/>
    <p:sldId id="307" r:id="rId128"/>
    <p:sldId id="309" r:id="rId129"/>
    <p:sldId id="310" r:id="rId130"/>
    <p:sldId id="315" r:id="rId131"/>
    <p:sldId id="316" r:id="rId132"/>
    <p:sldId id="317" r:id="rId133"/>
    <p:sldId id="312" r:id="rId134"/>
    <p:sldId id="258" r:id="rId135"/>
    <p:sldId id="282" r:id="rId136"/>
    <p:sldId id="283" r:id="rId137"/>
    <p:sldId id="284" r:id="rId138"/>
    <p:sldId id="285" r:id="rId139"/>
    <p:sldId id="286" r:id="rId140"/>
    <p:sldId id="288" r:id="rId141"/>
    <p:sldId id="289" r:id="rId142"/>
    <p:sldId id="290" r:id="rId143"/>
    <p:sldId id="292" r:id="rId144"/>
    <p:sldId id="291" r:id="rId145"/>
    <p:sldId id="294" r:id="rId146"/>
    <p:sldId id="293" r:id="rId147"/>
    <p:sldId id="295" r:id="rId148"/>
    <p:sldId id="342" r:id="rId149"/>
    <p:sldId id="343" r:id="rId150"/>
    <p:sldId id="344" r:id="rId151"/>
    <p:sldId id="296" r:id="rId152"/>
    <p:sldId id="287" r:id="rId153"/>
    <p:sldId id="300" r:id="rId154"/>
    <p:sldId id="398" r:id="rId1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65"/>
            <p14:sldId id="467"/>
            <p14:sldId id="468"/>
            <p14:sldId id="469"/>
            <p14:sldId id="471"/>
            <p14:sldId id="470"/>
            <p14:sldId id="472"/>
            <p14:sldId id="475"/>
            <p14:sldId id="474"/>
            <p14:sldId id="278"/>
            <p14:sldId id="279"/>
            <p14:sldId id="435"/>
            <p14:sldId id="437"/>
            <p14:sldId id="438"/>
            <p14:sldId id="439"/>
            <p14:sldId id="440"/>
            <p14:sldId id="360"/>
            <p14:sldId id="444"/>
            <p14:sldId id="397"/>
            <p14:sldId id="361"/>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C24"/>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2" autoAdjust="0"/>
    <p:restoredTop sz="94660"/>
  </p:normalViewPr>
  <p:slideViewPr>
    <p:cSldViewPr snapToGrid="0">
      <p:cViewPr varScale="1">
        <p:scale>
          <a:sx n="111" d="100"/>
          <a:sy n="111" d="100"/>
        </p:scale>
        <p:origin x="318" y="9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theme" Target="theme/theme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2-15T03:58:31.572" v="2568" actId="20577"/>
      <pc:docMkLst>
        <pc:docMk/>
      </pc:docMkLst>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Sp delSp modSp add mod">
        <pc:chgData name="Jha, Aryan Ritwajeet" userId="2aad577e-539b-449b-83a6-8d411f484b4d" providerId="ADAL" clId="{9C48FE4D-1272-4FBF-A026-AE68C38E8FEC}" dt="2024-02-15T03:58:09.327" v="2558" actId="478"/>
        <pc:sldMkLst>
          <pc:docMk/>
          <pc:sldMk cId="3081243203" sldId="470"/>
        </pc:sldMkLst>
        <pc:spChg chg="mod">
          <ac:chgData name="Jha, Aryan Ritwajeet" userId="2aad577e-539b-449b-83a6-8d411f484b4d" providerId="ADAL" clId="{9C48FE4D-1272-4FBF-A026-AE68C38E8FEC}" dt="2024-02-15T03:56:44.918" v="2519" actId="1076"/>
          <ac:spMkLst>
            <pc:docMk/>
            <pc:sldMk cId="3081243203" sldId="470"/>
            <ac:spMk id="2" creationId="{D3E61D3B-ECDF-28C1-09CA-63215E715909}"/>
          </ac:spMkLst>
        </pc:spChg>
        <pc:spChg chg="mod">
          <ac:chgData name="Jha, Aryan Ritwajeet" userId="2aad577e-539b-449b-83a6-8d411f484b4d" providerId="ADAL" clId="{9C48FE4D-1272-4FBF-A026-AE68C38E8FEC}" dt="2024-02-15T03:56:52.121" v="2520" actId="1076"/>
          <ac:spMkLst>
            <pc:docMk/>
            <pc:sldMk cId="3081243203" sldId="470"/>
            <ac:spMk id="3" creationId="{0A36E12E-E82C-FB43-559E-78698A0BF961}"/>
          </ac:spMkLst>
        </pc:spChg>
        <pc:spChg chg="add del mod">
          <ac:chgData name="Jha, Aryan Ritwajeet" userId="2aad577e-539b-449b-83a6-8d411f484b4d" providerId="ADAL" clId="{9C48FE4D-1272-4FBF-A026-AE68C38E8FEC}" dt="2024-02-15T03:56:21.044" v="2511"/>
          <ac:spMkLst>
            <pc:docMk/>
            <pc:sldMk cId="3081243203" sldId="470"/>
            <ac:spMk id="9" creationId="{72034B36-CE8C-237E-C594-E1D732F23946}"/>
          </ac:spMkLst>
        </pc:spChg>
        <pc:spChg chg="add mod">
          <ac:chgData name="Jha, Aryan Ritwajeet" userId="2aad577e-539b-449b-83a6-8d411f484b4d" providerId="ADAL" clId="{9C48FE4D-1272-4FBF-A026-AE68C38E8FEC}" dt="2024-02-15T03:57:57.455" v="2556" actId="164"/>
          <ac:spMkLst>
            <pc:docMk/>
            <pc:sldMk cId="3081243203" sldId="470"/>
            <ac:spMk id="10" creationId="{ABD116C3-E6CA-B9F9-B19B-1723BC351AE6}"/>
          </ac:spMkLst>
        </pc:spChg>
        <pc:spChg chg="add mod">
          <ac:chgData name="Jha, Aryan Ritwajeet" userId="2aad577e-539b-449b-83a6-8d411f484b4d" providerId="ADAL" clId="{9C48FE4D-1272-4FBF-A026-AE68C38E8FEC}" dt="2024-02-15T03:57:53.196" v="2554" actId="164"/>
          <ac:spMkLst>
            <pc:docMk/>
            <pc:sldMk cId="3081243203" sldId="470"/>
            <ac:spMk id="11" creationId="{F622F4BB-4E1A-81EA-943D-A83F994A8394}"/>
          </ac:spMkLst>
        </pc:spChg>
        <pc:grpChg chg="add del mod">
          <ac:chgData name="Jha, Aryan Ritwajeet" userId="2aad577e-539b-449b-83a6-8d411f484b4d" providerId="ADAL" clId="{9C48FE4D-1272-4FBF-A026-AE68C38E8FEC}" dt="2024-02-15T03:58:09.327" v="2558" actId="478"/>
          <ac:grpSpMkLst>
            <pc:docMk/>
            <pc:sldMk cId="3081243203" sldId="470"/>
            <ac:grpSpMk id="12" creationId="{AA83A26B-6450-F46E-C8AF-0C2A436D595C}"/>
          </ac:grpSpMkLst>
        </pc:grpChg>
        <pc:grpChg chg="add del mod">
          <ac:chgData name="Jha, Aryan Ritwajeet" userId="2aad577e-539b-449b-83a6-8d411f484b4d" providerId="ADAL" clId="{9C48FE4D-1272-4FBF-A026-AE68C38E8FEC}" dt="2024-02-15T03:58:09.327" v="2558" actId="478"/>
          <ac:grpSpMkLst>
            <pc:docMk/>
            <pc:sldMk cId="3081243203" sldId="470"/>
            <ac:grpSpMk id="13" creationId="{F2532488-B6D7-0F33-CC82-88AABB6AF45E}"/>
          </ac:grpSpMkLst>
        </pc:grpChg>
        <pc:picChg chg="add mod">
          <ac:chgData name="Jha, Aryan Ritwajeet" userId="2aad577e-539b-449b-83a6-8d411f484b4d" providerId="ADAL" clId="{9C48FE4D-1272-4FBF-A026-AE68C38E8FEC}" dt="2024-02-15T03:57:57.455" v="2556" actId="164"/>
          <ac:picMkLst>
            <pc:docMk/>
            <pc:sldMk cId="3081243203" sldId="470"/>
            <ac:picMk id="6" creationId="{E952C8A8-7EC6-3A0D-B7B7-28EAA08AE593}"/>
          </ac:picMkLst>
        </pc:picChg>
        <pc:picChg chg="add mod">
          <ac:chgData name="Jha, Aryan Ritwajeet" userId="2aad577e-539b-449b-83a6-8d411f484b4d" providerId="ADAL" clId="{9C48FE4D-1272-4FBF-A026-AE68C38E8FEC}" dt="2024-02-15T03:57:53.196" v="2554" actId="164"/>
          <ac:picMkLst>
            <pc:docMk/>
            <pc:sldMk cId="3081243203" sldId="470"/>
            <ac:picMk id="8" creationId="{805887B7-F4D7-E329-EBCB-2DEE6FD79F24}"/>
          </ac:picMkLst>
        </pc:picChg>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sldChg chg="del">
        <pc:chgData name="Jha, Aryan Ritwajeet" userId="2aad577e-539b-449b-83a6-8d411f484b4d" providerId="ADAL" clId="{9C48FE4D-1272-4FBF-A026-AE68C38E8FEC}" dt="2024-02-15T03:49:50.404" v="2185" actId="47"/>
        <pc:sldMkLst>
          <pc:docMk/>
          <pc:sldMk cId="2261239042" sldId="472"/>
        </pc:sldMkLst>
      </pc:sldChg>
      <pc:sldChg chg="modSp add mod">
        <pc:chgData name="Jha, Aryan Ritwajeet" userId="2aad577e-539b-449b-83a6-8d411f484b4d" providerId="ADAL" clId="{9C48FE4D-1272-4FBF-A026-AE68C38E8FEC}" dt="2024-02-15T03:58:31.572" v="2568" actId="20577"/>
        <pc:sldMkLst>
          <pc:docMk/>
          <pc:sldMk cId="3707487263" sldId="472"/>
        </pc:sldMkLst>
        <pc:spChg chg="mod">
          <ac:chgData name="Jha, Aryan Ritwajeet" userId="2aad577e-539b-449b-83a6-8d411f484b4d" providerId="ADAL" clId="{9C48FE4D-1272-4FBF-A026-AE68C38E8FEC}" dt="2024-02-15T03:58:31.572" v="2568" actId="20577"/>
          <ac:spMkLst>
            <pc:docMk/>
            <pc:sldMk cId="3707487263" sldId="472"/>
            <ac:spMk id="10" creationId="{E973A0E7-2701-9116-778A-7B9668DE5FFD}"/>
          </ac:spMkLst>
        </pc:spChg>
      </pc:sldChg>
      <pc:sldChg chg="del">
        <pc:chgData name="Jha, Aryan Ritwajeet" userId="2aad577e-539b-449b-83a6-8d411f484b4d" providerId="ADAL" clId="{9C48FE4D-1272-4FBF-A026-AE68C38E8FEC}" dt="2024-02-15T03:49:50.404" v="2185" actId="47"/>
        <pc:sldMkLst>
          <pc:docMk/>
          <pc:sldMk cId="3322443982" sldId="473"/>
        </pc:sldMkLst>
      </pc:sldChg>
      <pc:sldChg chg="del">
        <pc:chgData name="Jha, Aryan Ritwajeet" userId="2aad577e-539b-449b-83a6-8d411f484b4d" providerId="ADAL" clId="{9C48FE4D-1272-4FBF-A026-AE68C38E8FEC}" dt="2024-02-15T03:49:50.404" v="2185" actId="47"/>
        <pc:sldMkLst>
          <pc:docMk/>
          <pc:sldMk cId="70406585" sldId="474"/>
        </pc:sldMkLst>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26T00:19:26.453" v="3337" actId="2763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modSp mod">
        <pc:chgData name="Jha, Aryan Ritwajeet" userId="2aad577e-539b-449b-83a6-8d411f484b4d" providerId="ADAL" clId="{5A91BA2C-E597-475E-87E7-560FCB31217C}" dt="2024-02-26T00:16:52.327" v="3271" actId="20577"/>
        <pc:sldMkLst>
          <pc:docMk/>
          <pc:sldMk cId="2561349363" sldId="361"/>
        </pc:sldMkLst>
        <pc:spChg chg="mod">
          <ac:chgData name="Jha, Aryan Ritwajeet" userId="2aad577e-539b-449b-83a6-8d411f484b4d" providerId="ADAL" clId="{5A91BA2C-E597-475E-87E7-560FCB31217C}" dt="2024-02-26T00:16:52.327" v="3271" actId="20577"/>
          <ac:spMkLst>
            <pc:docMk/>
            <pc:sldMk cId="2561349363" sldId="361"/>
            <ac:spMk id="3" creationId="{2B9EFAB8-9A91-C655-9CD8-0AE3441761AC}"/>
          </ac:spMkLst>
        </pc:spChg>
      </pc:sldChg>
      <pc:sldChg chg="modSp del mod">
        <pc:chgData name="Jha, Aryan Ritwajeet" userId="2aad577e-539b-449b-83a6-8d411f484b4d" providerId="ADAL" clId="{5A91BA2C-E597-475E-87E7-560FCB31217C}" dt="2024-02-26T00:18:30.362" v="3335" actId="47"/>
        <pc:sldMkLst>
          <pc:docMk/>
          <pc:sldMk cId="2958141711" sldId="377"/>
        </pc:sldMkLst>
        <pc:spChg chg="mod">
          <ac:chgData name="Jha, Aryan Ritwajeet" userId="2aad577e-539b-449b-83a6-8d411f484b4d" providerId="ADAL" clId="{5A91BA2C-E597-475E-87E7-560FCB31217C}" dt="2024-02-26T00:18:27.086" v="3334" actId="20577"/>
          <ac:spMkLst>
            <pc:docMk/>
            <pc:sldMk cId="2958141711" sldId="377"/>
            <ac:spMk id="5" creationId="{5B9A85B7-1BAD-6892-4273-8CEBBE81DA43}"/>
          </ac:spMkLst>
        </pc:spChg>
      </pc:sldChg>
      <pc:sldChg chg="modSp mod">
        <pc:chgData name="Jha, Aryan Ritwajeet" userId="2aad577e-539b-449b-83a6-8d411f484b4d" providerId="ADAL" clId="{5A91BA2C-E597-475E-87E7-560FCB31217C}" dt="2024-02-26T00:19:26.453" v="3337" actId="27636"/>
        <pc:sldMkLst>
          <pc:docMk/>
          <pc:sldMk cId="418399853" sldId="394"/>
        </pc:sldMkLst>
        <pc:spChg chg="mod">
          <ac:chgData name="Jha, Aryan Ritwajeet" userId="2aad577e-539b-449b-83a6-8d411f484b4d" providerId="ADAL" clId="{5A91BA2C-E597-475E-87E7-560FCB31217C}" dt="2024-02-26T00:19:26.453" v="3337" actId="27636"/>
          <ac:spMkLst>
            <pc:docMk/>
            <pc:sldMk cId="418399853" sldId="394"/>
            <ac:spMk id="3" creationId="{24947C85-497D-A1A4-6BBC-F29552289E3C}"/>
          </ac:spMkLst>
        </pc:spChg>
      </pc:sldChg>
      <pc:sldChg chg="del">
        <pc:chgData name="Jha, Aryan Ritwajeet" userId="2aad577e-539b-449b-83a6-8d411f484b4d" providerId="ADAL" clId="{5A91BA2C-E597-475E-87E7-560FCB31217C}" dt="2024-02-11T05:21:52.804" v="1844" actId="2696"/>
        <pc:sldMkLst>
          <pc:docMk/>
          <pc:sldMk cId="2374608363" sldId="447"/>
        </pc:sldMkLst>
      </pc:sldChg>
      <pc:sldChg chg="del">
        <pc:chgData name="Jha, Aryan Ritwajeet" userId="2aad577e-539b-449b-83a6-8d411f484b4d" providerId="ADAL" clId="{5A91BA2C-E597-475E-87E7-560FCB31217C}" dt="2024-02-11T05:21:52.804" v="1844" actId="2696"/>
        <pc:sldMkLst>
          <pc:docMk/>
          <pc:sldMk cId="3900771847" sldId="448"/>
        </pc:sldMkLst>
      </pc:sldChg>
      <pc:sldChg chg="del">
        <pc:chgData name="Jha, Aryan Ritwajeet" userId="2aad577e-539b-449b-83a6-8d411f484b4d" providerId="ADAL" clId="{5A91BA2C-E597-475E-87E7-560FCB31217C}" dt="2024-02-11T05:21:52.804" v="1844" actId="2696"/>
        <pc:sldMkLst>
          <pc:docMk/>
          <pc:sldMk cId="3166528525" sldId="449"/>
        </pc:sldMkLst>
      </pc:sldChg>
      <pc:sldChg chg="del">
        <pc:chgData name="Jha, Aryan Ritwajeet" userId="2aad577e-539b-449b-83a6-8d411f484b4d" providerId="ADAL" clId="{5A91BA2C-E597-475E-87E7-560FCB31217C}" dt="2024-02-11T05:21:52.804" v="1844" actId="2696"/>
        <pc:sldMkLst>
          <pc:docMk/>
          <pc:sldMk cId="3329778214" sldId="450"/>
        </pc:sldMkLst>
      </pc:sldChg>
      <pc:sldChg chg="del">
        <pc:chgData name="Jha, Aryan Ritwajeet" userId="2aad577e-539b-449b-83a6-8d411f484b4d" providerId="ADAL" clId="{5A91BA2C-E597-475E-87E7-560FCB31217C}" dt="2024-02-11T05:21:52.804" v="1844" actId="2696"/>
        <pc:sldMkLst>
          <pc:docMk/>
          <pc:sldMk cId="1325172350" sldId="451"/>
        </pc:sldMkLst>
      </pc:sldChg>
      <pc:sldChg chg="del">
        <pc:chgData name="Jha, Aryan Ritwajeet" userId="2aad577e-539b-449b-83a6-8d411f484b4d" providerId="ADAL" clId="{5A91BA2C-E597-475E-87E7-560FCB31217C}" dt="2024-02-11T05:21:52.804" v="1844" actId="2696"/>
        <pc:sldMkLst>
          <pc:docMk/>
          <pc:sldMk cId="3794915072" sldId="452"/>
        </pc:sldMkLst>
      </pc:sldChg>
      <pc:sldChg chg="del">
        <pc:chgData name="Jha, Aryan Ritwajeet" userId="2aad577e-539b-449b-83a6-8d411f484b4d" providerId="ADAL" clId="{5A91BA2C-E597-475E-87E7-560FCB31217C}" dt="2024-02-11T05:21:52.804" v="1844" actId="2696"/>
        <pc:sldMkLst>
          <pc:docMk/>
          <pc:sldMk cId="2062874978" sldId="453"/>
        </pc:sldMkLst>
      </pc:sldChg>
      <pc:sldChg chg="del">
        <pc:chgData name="Jha, Aryan Ritwajeet" userId="2aad577e-539b-449b-83a6-8d411f484b4d" providerId="ADAL" clId="{5A91BA2C-E597-475E-87E7-560FCB31217C}" dt="2024-02-11T05:21:52.804" v="1844" actId="2696"/>
        <pc:sldMkLst>
          <pc:docMk/>
          <pc:sldMk cId="3020023201" sldId="454"/>
        </pc:sldMkLst>
      </pc:sldChg>
      <pc:sldChg chg="addSp delSp modSp del mod">
        <pc:chgData name="Jha, Aryan Ritwajeet" userId="2aad577e-539b-449b-83a6-8d411f484b4d" providerId="ADAL" clId="{5A91BA2C-E597-475E-87E7-560FCB31217C}" dt="2024-02-11T05:21:52.804" v="1844" actId="269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del mod">
        <pc:chgData name="Jha, Aryan Ritwajeet" userId="2aad577e-539b-449b-83a6-8d411f484b4d" providerId="ADAL" clId="{5A91BA2C-E597-475E-87E7-560FCB31217C}" dt="2024-02-11T05:21:52.804" v="1844" actId="2696"/>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del mod ord">
        <pc:chgData name="Jha, Aryan Ritwajeet" userId="2aad577e-539b-449b-83a6-8d411f484b4d" providerId="ADAL" clId="{5A91BA2C-E597-475E-87E7-560FCB31217C}" dt="2024-02-11T05:21:52.804" v="1844" actId="2696"/>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del ord">
        <pc:chgData name="Jha, Aryan Ritwajeet" userId="2aad577e-539b-449b-83a6-8d411f484b4d" providerId="ADAL" clId="{5A91BA2C-E597-475E-87E7-560FCB31217C}" dt="2024-02-11T05:21:52.804" v="1844" actId="2696"/>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del mod">
        <pc:chgData name="Jha, Aryan Ritwajeet" userId="2aad577e-539b-449b-83a6-8d411f484b4d" providerId="ADAL" clId="{5A91BA2C-E597-475E-87E7-560FCB31217C}" dt="2024-02-11T05:21:52.804" v="1844" actId="2696"/>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del mod">
        <pc:chgData name="Jha, Aryan Ritwajeet" userId="2aad577e-539b-449b-83a6-8d411f484b4d" providerId="ADAL" clId="{5A91BA2C-E597-475E-87E7-560FCB31217C}" dt="2024-02-11T05:21:52.804" v="1844" actId="269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del mod">
        <pc:chgData name="Jha, Aryan Ritwajeet" userId="2aad577e-539b-449b-83a6-8d411f484b4d" providerId="ADAL" clId="{5A91BA2C-E597-475E-87E7-560FCB31217C}" dt="2024-02-11T05:21:52.804" v="1844" actId="269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del mod">
        <pc:chgData name="Jha, Aryan Ritwajeet" userId="2aad577e-539b-449b-83a6-8d411f484b4d" providerId="ADAL" clId="{5A91BA2C-E597-475E-87E7-560FCB31217C}" dt="2024-02-11T05:21:52.804" v="1844" actId="269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del mod setBg">
        <pc:chgData name="Jha, Aryan Ritwajeet" userId="2aad577e-539b-449b-83a6-8d411f484b4d" providerId="ADAL" clId="{5A91BA2C-E597-475E-87E7-560FCB31217C}" dt="2024-02-11T05:21:52.804" v="1844" actId="269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del mod ord setBg">
        <pc:chgData name="Jha, Aryan Ritwajeet" userId="2aad577e-539b-449b-83a6-8d411f484b4d" providerId="ADAL" clId="{5A91BA2C-E597-475E-87E7-560FCB31217C}" dt="2024-02-11T05:21:52.804" v="1844" actId="269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sldChg chg="modSp mod">
        <pc:chgData name="Jha, Aryan Ritwajeet" userId="2aad577e-539b-449b-83a6-8d411f484b4d" providerId="ADAL" clId="{5A91BA2C-E597-475E-87E7-560FCB31217C}" dt="2024-02-16T03:31:25.240" v="1888" actId="20577"/>
        <pc:sldMkLst>
          <pc:docMk/>
          <pc:sldMk cId="3176856618" sldId="465"/>
        </pc:sldMkLst>
        <pc:spChg chg="mod">
          <ac:chgData name="Jha, Aryan Ritwajeet" userId="2aad577e-539b-449b-83a6-8d411f484b4d" providerId="ADAL" clId="{5A91BA2C-E597-475E-87E7-560FCB31217C}" dt="2024-02-16T03:31:25.240" v="1888" actId="20577"/>
          <ac:spMkLst>
            <pc:docMk/>
            <pc:sldMk cId="3176856618" sldId="465"/>
            <ac:spMk id="7" creationId="{8AA9E313-F999-1B72-72CE-9830D7DB787D}"/>
          </ac:spMkLst>
        </pc:spChg>
      </pc:sldChg>
      <pc:sldChg chg="modSp mod">
        <pc:chgData name="Jha, Aryan Ritwajeet" userId="2aad577e-539b-449b-83a6-8d411f484b4d" providerId="ADAL" clId="{5A91BA2C-E597-475E-87E7-560FCB31217C}" dt="2024-02-11T05:01:27.964" v="1441" actId="20577"/>
        <pc:sldMkLst>
          <pc:docMk/>
          <pc:sldMk cId="3781336543" sldId="468"/>
        </pc:sldMkLst>
        <pc:spChg chg="mod">
          <ac:chgData name="Jha, Aryan Ritwajeet" userId="2aad577e-539b-449b-83a6-8d411f484b4d" providerId="ADAL" clId="{5A91BA2C-E597-475E-87E7-560FCB31217C}" dt="2024-02-11T05:01:27.964" v="1441" actId="20577"/>
          <ac:spMkLst>
            <pc:docMk/>
            <pc:sldMk cId="3781336543" sldId="468"/>
            <ac:spMk id="3" creationId="{BFF51557-CDBB-38E6-BB5F-BBEAA56C3318}"/>
          </ac:spMkLst>
        </pc:spChg>
      </pc:sldChg>
      <pc:sldChg chg="modSp mod">
        <pc:chgData name="Jha, Aryan Ritwajeet" userId="2aad577e-539b-449b-83a6-8d411f484b4d" providerId="ADAL" clId="{5A91BA2C-E597-475E-87E7-560FCB31217C}" dt="2024-02-16T03:31:32.800" v="1889" actId="207"/>
        <pc:sldMkLst>
          <pc:docMk/>
          <pc:sldMk cId="2284651396" sldId="471"/>
        </pc:sldMkLst>
        <pc:spChg chg="mod">
          <ac:chgData name="Jha, Aryan Ritwajeet" userId="2aad577e-539b-449b-83a6-8d411f484b4d" providerId="ADAL" clId="{5A91BA2C-E597-475E-87E7-560FCB31217C}" dt="2024-02-16T03:31:32.800" v="1889" actId="207"/>
          <ac:spMkLst>
            <pc:docMk/>
            <pc:sldMk cId="2284651396" sldId="471"/>
            <ac:spMk id="7" creationId="{6EA3A44B-59AD-B437-75B0-D3EE4185F104}"/>
          </ac:spMkLst>
        </pc:spChg>
      </pc:sldChg>
      <pc:sldChg chg="addSp delSp modSp add del mod ord setBg delDesignElem">
        <pc:chgData name="Jha, Aryan Ritwajeet" userId="2aad577e-539b-449b-83a6-8d411f484b4d" providerId="ADAL" clId="{5A91BA2C-E597-475E-87E7-560FCB31217C}" dt="2024-02-11T05:35:48.912" v="1850"/>
        <pc:sldMkLst>
          <pc:docMk/>
          <pc:sldMk cId="2261239042" sldId="472"/>
        </pc:sldMkLst>
        <pc:spChg chg="mod">
          <ac:chgData name="Jha, Aryan Ritwajeet" userId="2aad577e-539b-449b-83a6-8d411f484b4d" providerId="ADAL" clId="{5A91BA2C-E597-475E-87E7-560FCB31217C}" dt="2024-02-11T05:04:12.763" v="1631" actId="20577"/>
          <ac:spMkLst>
            <pc:docMk/>
            <pc:sldMk cId="2261239042" sldId="472"/>
            <ac:spMk id="2" creationId="{0702B1CD-27BB-14EC-AE58-716DAFD8A434}"/>
          </ac:spMkLst>
        </pc:spChg>
        <pc:spChg chg="add del">
          <ac:chgData name="Jha, Aryan Ritwajeet" userId="2aad577e-539b-449b-83a6-8d411f484b4d" providerId="ADAL" clId="{5A91BA2C-E597-475E-87E7-560FCB31217C}" dt="2024-02-11T05:07:35.723" v="1634" actId="22"/>
          <ac:spMkLst>
            <pc:docMk/>
            <pc:sldMk cId="2261239042" sldId="472"/>
            <ac:spMk id="5" creationId="{A9763CD1-6A1B-694B-4FB9-C3F666457F69}"/>
          </ac:spMkLst>
        </pc:spChg>
        <pc:spChg chg="add del">
          <ac:chgData name="Jha, Aryan Ritwajeet" userId="2aad577e-539b-449b-83a6-8d411f484b4d" providerId="ADAL" clId="{5A91BA2C-E597-475E-87E7-560FCB31217C}" dt="2024-02-11T05:35:48.862" v="1849"/>
          <ac:spMkLst>
            <pc:docMk/>
            <pc:sldMk cId="2261239042" sldId="472"/>
            <ac:spMk id="15" creationId="{02309590-FAA8-2AE0-AC65-82ABAB1C66C6}"/>
          </ac:spMkLst>
        </pc:spChg>
        <pc:spChg chg="add del">
          <ac:chgData name="Jha, Aryan Ritwajeet" userId="2aad577e-539b-449b-83a6-8d411f484b4d" providerId="ADAL" clId="{5A91BA2C-E597-475E-87E7-560FCB31217C}" dt="2024-02-11T05:35:48.862" v="1849"/>
          <ac:spMkLst>
            <pc:docMk/>
            <pc:sldMk cId="2261239042" sldId="472"/>
            <ac:spMk id="17" creationId="{91C00420-55C2-7142-7E40-97042B8D0B13}"/>
          </ac:spMkLst>
        </pc:spChg>
        <pc:spChg chg="add mod">
          <ac:chgData name="Jha, Aryan Ritwajeet" userId="2aad577e-539b-449b-83a6-8d411f484b4d" providerId="ADAL" clId="{5A91BA2C-E597-475E-87E7-560FCB31217C}" dt="2024-02-11T05:11:23.557" v="1711" actId="164"/>
          <ac:spMkLst>
            <pc:docMk/>
            <pc:sldMk cId="2261239042" sldId="472"/>
            <ac:spMk id="18" creationId="{CD8DEBDA-772E-F007-0A34-1DC20C0DC404}"/>
          </ac:spMkLst>
        </pc:spChg>
        <pc:spChg chg="add mod">
          <ac:chgData name="Jha, Aryan Ritwajeet" userId="2aad577e-539b-449b-83a6-8d411f484b4d" providerId="ADAL" clId="{5A91BA2C-E597-475E-87E7-560FCB31217C}" dt="2024-02-11T05:11:21.434" v="1710" actId="164"/>
          <ac:spMkLst>
            <pc:docMk/>
            <pc:sldMk cId="2261239042" sldId="472"/>
            <ac:spMk id="19" creationId="{7637957F-3E8B-017A-701F-B52A6332C676}"/>
          </ac:spMkLst>
        </pc:spChg>
        <pc:spChg chg="add mod">
          <ac:chgData name="Jha, Aryan Ritwajeet" userId="2aad577e-539b-449b-83a6-8d411f484b4d" providerId="ADAL" clId="{5A91BA2C-E597-475E-87E7-560FCB31217C}" dt="2024-02-11T05:11:16.870" v="1708" actId="164"/>
          <ac:spMkLst>
            <pc:docMk/>
            <pc:sldMk cId="2261239042" sldId="472"/>
            <ac:spMk id="20" creationId="{736CB16F-77D0-14C7-2058-806B93248B46}"/>
          </ac:spMkLst>
        </pc:spChg>
        <pc:spChg chg="add mod">
          <ac:chgData name="Jha, Aryan Ritwajeet" userId="2aad577e-539b-449b-83a6-8d411f484b4d" providerId="ADAL" clId="{5A91BA2C-E597-475E-87E7-560FCB31217C}" dt="2024-02-11T05:11:19.373" v="1709" actId="164"/>
          <ac:spMkLst>
            <pc:docMk/>
            <pc:sldMk cId="2261239042" sldId="472"/>
            <ac:spMk id="21" creationId="{705EDD01-F25B-F999-5533-AEECE11E15C4}"/>
          </ac:spMkLst>
        </pc:spChg>
        <pc:spChg chg="add mod">
          <ac:chgData name="Jha, Aryan Ritwajeet" userId="2aad577e-539b-449b-83a6-8d411f484b4d" providerId="ADAL" clId="{5A91BA2C-E597-475E-87E7-560FCB31217C}" dt="2024-02-11T05:11:09.594" v="1705" actId="13822"/>
          <ac:spMkLst>
            <pc:docMk/>
            <pc:sldMk cId="2261239042" sldId="472"/>
            <ac:spMk id="22" creationId="{5735A250-EB03-2F13-3C89-9FB0116FC7E2}"/>
          </ac:spMkLst>
        </pc:spChg>
        <pc:spChg chg="add del mod">
          <ac:chgData name="Jha, Aryan Ritwajeet" userId="2aad577e-539b-449b-83a6-8d411f484b4d" providerId="ADAL" clId="{5A91BA2C-E597-475E-87E7-560FCB31217C}" dt="2024-02-11T05:14:50.724" v="1740" actId="21"/>
          <ac:spMkLst>
            <pc:docMk/>
            <pc:sldMk cId="2261239042" sldId="472"/>
            <ac:spMk id="27" creationId="{862ACE43-D137-B315-EC4B-82BB79030EA1}"/>
          </ac:spMkLst>
        </pc:spChg>
        <pc:grpChg chg="add del mod">
          <ac:chgData name="Jha, Aryan Ritwajeet" userId="2aad577e-539b-449b-83a6-8d411f484b4d" providerId="ADAL" clId="{5A91BA2C-E597-475E-87E7-560FCB31217C}" dt="2024-02-11T05:14:50.724" v="1740" actId="21"/>
          <ac:grpSpMkLst>
            <pc:docMk/>
            <pc:sldMk cId="2261239042" sldId="472"/>
            <ac:grpSpMk id="23" creationId="{9322092B-A73B-02A5-2C4F-2BF4D9B2FA8F}"/>
          </ac:grpSpMkLst>
        </pc:grpChg>
        <pc:grpChg chg="add del mod">
          <ac:chgData name="Jha, Aryan Ritwajeet" userId="2aad577e-539b-449b-83a6-8d411f484b4d" providerId="ADAL" clId="{5A91BA2C-E597-475E-87E7-560FCB31217C}" dt="2024-02-11T05:14:50.724" v="1740" actId="21"/>
          <ac:grpSpMkLst>
            <pc:docMk/>
            <pc:sldMk cId="2261239042" sldId="472"/>
            <ac:grpSpMk id="24" creationId="{CF7D3871-97E1-5AD0-0CEE-F66C3ECE19CB}"/>
          </ac:grpSpMkLst>
        </pc:grpChg>
        <pc:grpChg chg="add mod">
          <ac:chgData name="Jha, Aryan Ritwajeet" userId="2aad577e-539b-449b-83a6-8d411f484b4d" providerId="ADAL" clId="{5A91BA2C-E597-475E-87E7-560FCB31217C}" dt="2024-02-11T05:11:21.434" v="1710" actId="164"/>
          <ac:grpSpMkLst>
            <pc:docMk/>
            <pc:sldMk cId="2261239042" sldId="472"/>
            <ac:grpSpMk id="25" creationId="{291147F4-A496-E1E2-E696-4E71847CEFB6}"/>
          </ac:grpSpMkLst>
        </pc:grpChg>
        <pc:grpChg chg="add mod">
          <ac:chgData name="Jha, Aryan Ritwajeet" userId="2aad577e-539b-449b-83a6-8d411f484b4d" providerId="ADAL" clId="{5A91BA2C-E597-475E-87E7-560FCB31217C}" dt="2024-02-11T05:11:23.557" v="1711" actId="164"/>
          <ac:grpSpMkLst>
            <pc:docMk/>
            <pc:sldMk cId="2261239042" sldId="472"/>
            <ac:grpSpMk id="26" creationId="{3A5277BD-7E73-486D-E72B-BBE55DCCBB2E}"/>
          </ac:grpSpMkLst>
        </pc:grpChg>
        <pc:picChg chg="del">
          <ac:chgData name="Jha, Aryan Ritwajeet" userId="2aad577e-539b-449b-83a6-8d411f484b4d" providerId="ADAL" clId="{5A91BA2C-E597-475E-87E7-560FCB31217C}" dt="2024-02-11T05:04:45.587" v="1632" actId="478"/>
          <ac:picMkLst>
            <pc:docMk/>
            <pc:sldMk cId="2261239042" sldId="472"/>
            <ac:picMk id="4" creationId="{BAE53DFB-3435-375F-7FBA-37C74DC2DE9E}"/>
          </ac:picMkLst>
        </pc:picChg>
        <pc:picChg chg="del">
          <ac:chgData name="Jha, Aryan Ritwajeet" userId="2aad577e-539b-449b-83a6-8d411f484b4d" providerId="ADAL" clId="{5A91BA2C-E597-475E-87E7-560FCB31217C}" dt="2024-02-11T05:04:45.587" v="1632" actId="478"/>
          <ac:picMkLst>
            <pc:docMk/>
            <pc:sldMk cId="2261239042" sldId="472"/>
            <ac:picMk id="6" creationId="{03AE6604-7810-58E4-1351-0A9A0F97E62C}"/>
          </ac:picMkLst>
        </pc:picChg>
        <pc:picChg chg="add mod">
          <ac:chgData name="Jha, Aryan Ritwajeet" userId="2aad577e-539b-449b-83a6-8d411f484b4d" providerId="ADAL" clId="{5A91BA2C-E597-475E-87E7-560FCB31217C}" dt="2024-02-11T05:11:23.557" v="1711" actId="164"/>
          <ac:picMkLst>
            <pc:docMk/>
            <pc:sldMk cId="2261239042" sldId="472"/>
            <ac:picMk id="8" creationId="{C02CE2EB-70FE-B47E-C123-5E416BCEC2F2}"/>
          </ac:picMkLst>
        </pc:picChg>
        <pc:picChg chg="del">
          <ac:chgData name="Jha, Aryan Ritwajeet" userId="2aad577e-539b-449b-83a6-8d411f484b4d" providerId="ADAL" clId="{5A91BA2C-E597-475E-87E7-560FCB31217C}" dt="2024-02-11T05:04:45.587" v="1632" actId="478"/>
          <ac:picMkLst>
            <pc:docMk/>
            <pc:sldMk cId="2261239042" sldId="472"/>
            <ac:picMk id="10" creationId="{E7C12D5C-7D3E-78A9-22F4-D4CC8A99AF33}"/>
          </ac:picMkLst>
        </pc:picChg>
        <pc:picChg chg="add mod">
          <ac:chgData name="Jha, Aryan Ritwajeet" userId="2aad577e-539b-449b-83a6-8d411f484b4d" providerId="ADAL" clId="{5A91BA2C-E597-475E-87E7-560FCB31217C}" dt="2024-02-11T05:11:16.870" v="1708" actId="164"/>
          <ac:picMkLst>
            <pc:docMk/>
            <pc:sldMk cId="2261239042" sldId="472"/>
            <ac:picMk id="11" creationId="{95559E5F-0D49-CA50-AFB2-936A18EE8864}"/>
          </ac:picMkLst>
        </pc:picChg>
        <pc:picChg chg="add mod">
          <ac:chgData name="Jha, Aryan Ritwajeet" userId="2aad577e-539b-449b-83a6-8d411f484b4d" providerId="ADAL" clId="{5A91BA2C-E597-475E-87E7-560FCB31217C}" dt="2024-02-11T05:11:19.373" v="1709" actId="164"/>
          <ac:picMkLst>
            <pc:docMk/>
            <pc:sldMk cId="2261239042" sldId="472"/>
            <ac:picMk id="13" creationId="{7A8384F7-01C7-2917-62ED-5A74869AF572}"/>
          </ac:picMkLst>
        </pc:picChg>
        <pc:picChg chg="add mod">
          <ac:chgData name="Jha, Aryan Ritwajeet" userId="2aad577e-539b-449b-83a6-8d411f484b4d" providerId="ADAL" clId="{5A91BA2C-E597-475E-87E7-560FCB31217C}" dt="2024-02-11T05:11:21.434" v="1710" actId="164"/>
          <ac:picMkLst>
            <pc:docMk/>
            <pc:sldMk cId="2261239042" sldId="472"/>
            <ac:picMk id="16" creationId="{4AFAA1B5-D8B6-90A1-1C5A-2C5993C71C99}"/>
          </ac:picMkLst>
        </pc:picChg>
        <pc:picChg chg="add del mod">
          <ac:chgData name="Jha, Aryan Ritwajeet" userId="2aad577e-539b-449b-83a6-8d411f484b4d" providerId="ADAL" clId="{5A91BA2C-E597-475E-87E7-560FCB31217C}" dt="2024-02-11T05:17:22.232" v="1760" actId="478"/>
          <ac:picMkLst>
            <pc:docMk/>
            <pc:sldMk cId="2261239042" sldId="472"/>
            <ac:picMk id="1025" creationId="{B7CA6AF5-440E-53D3-2C84-EA7C129C3E3C}"/>
          </ac:picMkLst>
        </pc:picChg>
      </pc:sldChg>
      <pc:sldChg chg="modSp mod">
        <pc:chgData name="Jha, Aryan Ritwajeet" userId="2aad577e-539b-449b-83a6-8d411f484b4d" providerId="ADAL" clId="{5A91BA2C-E597-475E-87E7-560FCB31217C}" dt="2024-02-16T03:34:31.846" v="1970" actId="27107"/>
        <pc:sldMkLst>
          <pc:docMk/>
          <pc:sldMk cId="3707487263" sldId="472"/>
        </pc:sldMkLst>
        <pc:spChg chg="mod">
          <ac:chgData name="Jha, Aryan Ritwajeet" userId="2aad577e-539b-449b-83a6-8d411f484b4d" providerId="ADAL" clId="{5A91BA2C-E597-475E-87E7-560FCB31217C}" dt="2024-02-16T03:34:31.846" v="1970" actId="27107"/>
          <ac:spMkLst>
            <pc:docMk/>
            <pc:sldMk cId="3707487263" sldId="472"/>
            <ac:spMk id="3" creationId="{E97014EF-E169-3ED1-96CC-0C1D5F369C4E}"/>
          </ac:spMkLst>
        </pc:spChg>
      </pc:sldChg>
      <pc:sldChg chg="new del">
        <pc:chgData name="Jha, Aryan Ritwajeet" userId="2aad577e-539b-449b-83a6-8d411f484b4d" providerId="ADAL" clId="{5A91BA2C-E597-475E-87E7-560FCB31217C}" dt="2024-02-16T03:36:39.637" v="1973" actId="47"/>
        <pc:sldMkLst>
          <pc:docMk/>
          <pc:sldMk cId="1750373905" sldId="473"/>
        </pc:sldMkLst>
      </pc:sldChg>
      <pc:sldChg chg="addSp delSp modSp add del mod setBg addAnim delAnim setClrOvrMap delDesignElem">
        <pc:chgData name="Jha, Aryan Ritwajeet" userId="2aad577e-539b-449b-83a6-8d411f484b4d" providerId="ADAL" clId="{5A91BA2C-E597-475E-87E7-560FCB31217C}" dt="2024-02-11T05:35:48.912" v="1850"/>
        <pc:sldMkLst>
          <pc:docMk/>
          <pc:sldMk cId="3322443982" sldId="473"/>
        </pc:sldMkLst>
        <pc:spChg chg="mod ord">
          <ac:chgData name="Jha, Aryan Ritwajeet" userId="2aad577e-539b-449b-83a6-8d411f484b4d" providerId="ADAL" clId="{5A91BA2C-E597-475E-87E7-560FCB31217C}" dt="2024-02-11T05:21:08.853" v="1843" actId="122"/>
          <ac:spMkLst>
            <pc:docMk/>
            <pc:sldMk cId="3322443982" sldId="473"/>
            <ac:spMk id="2" creationId="{BC93EFE3-3C76-693B-F28D-0CB0DCBB16B5}"/>
          </ac:spMkLst>
        </pc:spChg>
        <pc:spChg chg="del">
          <ac:chgData name="Jha, Aryan Ritwajeet" userId="2aad577e-539b-449b-83a6-8d411f484b4d" providerId="ADAL" clId="{5A91BA2C-E597-475E-87E7-560FCB31217C}" dt="2024-02-11T05:15:36.143" v="1744" actId="26606"/>
          <ac:spMkLst>
            <pc:docMk/>
            <pc:sldMk cId="3322443982" sldId="473"/>
            <ac:spMk id="15" creationId="{D2E2D004-D200-5C77-1D25-B6F7D8A86863}"/>
          </ac:spMkLst>
        </pc:spChg>
        <pc:spChg chg="del">
          <ac:chgData name="Jha, Aryan Ritwajeet" userId="2aad577e-539b-449b-83a6-8d411f484b4d" providerId="ADAL" clId="{5A91BA2C-E597-475E-87E7-560FCB31217C}" dt="2024-02-11T05:15:36.143" v="1744" actId="26606"/>
          <ac:spMkLst>
            <pc:docMk/>
            <pc:sldMk cId="3322443982" sldId="473"/>
            <ac:spMk id="17" creationId="{CD79668F-23D1-AF68-582F-0B57C221391A}"/>
          </ac:spMkLst>
        </pc:spChg>
        <pc:spChg chg="del">
          <ac:chgData name="Jha, Aryan Ritwajeet" userId="2aad577e-539b-449b-83a6-8d411f484b4d" providerId="ADAL" clId="{5A91BA2C-E597-475E-87E7-560FCB31217C}" dt="2024-02-11T05:15:18.349" v="1741" actId="478"/>
          <ac:spMkLst>
            <pc:docMk/>
            <pc:sldMk cId="3322443982" sldId="473"/>
            <ac:spMk id="22" creationId="{AF074F13-E2D8-BEAA-45E1-B7AB9FB24209}"/>
          </ac:spMkLst>
        </pc:spChg>
        <pc:spChg chg="del">
          <ac:chgData name="Jha, Aryan Ritwajeet" userId="2aad577e-539b-449b-83a6-8d411f484b4d" providerId="ADAL" clId="{5A91BA2C-E597-475E-87E7-560FCB31217C}" dt="2024-02-11T05:15:18.349" v="1741" actId="478"/>
          <ac:spMkLst>
            <pc:docMk/>
            <pc:sldMk cId="3322443982" sldId="473"/>
            <ac:spMk id="27" creationId="{43EDB8DF-5F5F-A739-47B8-CDABC0C57539}"/>
          </ac:spMkLst>
        </pc:spChg>
        <pc:spChg chg="add del">
          <ac:chgData name="Jha, Aryan Ritwajeet" userId="2aad577e-539b-449b-83a6-8d411f484b4d" providerId="ADAL" clId="{5A91BA2C-E597-475E-87E7-560FCB31217C}" dt="2024-02-11T05:20:51.404" v="1840" actId="26606"/>
          <ac:spMkLst>
            <pc:docMk/>
            <pc:sldMk cId="3322443982" sldId="473"/>
            <ac:spMk id="1030" creationId="{D12DDE76-C203-4047-9998-63900085B5E8}"/>
          </ac:spMkLst>
        </pc:spChg>
        <pc:spChg chg="add del">
          <ac:chgData name="Jha, Aryan Ritwajeet" userId="2aad577e-539b-449b-83a6-8d411f484b4d" providerId="ADAL" clId="{5A91BA2C-E597-475E-87E7-560FCB31217C}" dt="2024-02-11T05:19:49.145" v="1789" actId="26606"/>
          <ac:spMkLst>
            <pc:docMk/>
            <pc:sldMk cId="3322443982" sldId="473"/>
            <ac:spMk id="1036" creationId="{E8D41CF8-5232-42BC-8D05-AFEDE215398E}"/>
          </ac:spMkLst>
        </pc:spChg>
        <pc:spChg chg="add del">
          <ac:chgData name="Jha, Aryan Ritwajeet" userId="2aad577e-539b-449b-83a6-8d411f484b4d" providerId="ADAL" clId="{5A91BA2C-E597-475E-87E7-560FCB31217C}" dt="2024-02-11T05:19:49.145" v="1789" actId="26606"/>
          <ac:spMkLst>
            <pc:docMk/>
            <pc:sldMk cId="3322443982" sldId="473"/>
            <ac:spMk id="1038" creationId="{49237091-E62C-4878-AA4C-0B9995ADB28F}"/>
          </ac:spMkLst>
        </pc:spChg>
        <pc:spChg chg="add del">
          <ac:chgData name="Jha, Aryan Ritwajeet" userId="2aad577e-539b-449b-83a6-8d411f484b4d" providerId="ADAL" clId="{5A91BA2C-E597-475E-87E7-560FCB31217C}" dt="2024-02-11T05:35:48.862" v="1849"/>
          <ac:spMkLst>
            <pc:docMk/>
            <pc:sldMk cId="3322443982" sldId="473"/>
            <ac:spMk id="1039" creationId="{E8D41CF8-5232-42BC-8D05-AFEDE215398E}"/>
          </ac:spMkLst>
        </pc:spChg>
        <pc:spChg chg="add del">
          <ac:chgData name="Jha, Aryan Ritwajeet" userId="2aad577e-539b-449b-83a6-8d411f484b4d" providerId="ADAL" clId="{5A91BA2C-E597-475E-87E7-560FCB31217C}" dt="2024-02-11T05:19:50.324" v="1791" actId="26606"/>
          <ac:spMkLst>
            <pc:docMk/>
            <pc:sldMk cId="3322443982" sldId="473"/>
            <ac:spMk id="1040" creationId="{201C88F9-E440-45DE-A776-9609EB590BF5}"/>
          </ac:spMkLst>
        </pc:spChg>
        <pc:spChg chg="add del">
          <ac:chgData name="Jha, Aryan Ritwajeet" userId="2aad577e-539b-449b-83a6-8d411f484b4d" providerId="ADAL" clId="{5A91BA2C-E597-475E-87E7-560FCB31217C}" dt="2024-02-11T05:35:48.862" v="1849"/>
          <ac:spMkLst>
            <pc:docMk/>
            <pc:sldMk cId="3322443982" sldId="473"/>
            <ac:spMk id="1041" creationId="{49237091-E62C-4878-AA4C-0B9995ADB28F}"/>
          </ac:spMkLst>
        </pc:spChg>
        <pc:spChg chg="add del">
          <ac:chgData name="Jha, Aryan Ritwajeet" userId="2aad577e-539b-449b-83a6-8d411f484b4d" providerId="ADAL" clId="{5A91BA2C-E597-475E-87E7-560FCB31217C}" dt="2024-02-11T05:19:51.372" v="1794" actId="26606"/>
          <ac:spMkLst>
            <pc:docMk/>
            <pc:sldMk cId="3322443982" sldId="473"/>
            <ac:spMk id="1042" creationId="{6B9D64DB-4D5C-4A91-B45F-F301E3174F9F}"/>
          </ac:spMkLst>
        </pc:spChg>
        <pc:spChg chg="add del">
          <ac:chgData name="Jha, Aryan Ritwajeet" userId="2aad577e-539b-449b-83a6-8d411f484b4d" providerId="ADAL" clId="{5A91BA2C-E597-475E-87E7-560FCB31217C}" dt="2024-02-11T05:19:51.372" v="1794" actId="26606"/>
          <ac:spMkLst>
            <pc:docMk/>
            <pc:sldMk cId="3322443982" sldId="473"/>
            <ac:spMk id="1043" creationId="{F6E384F5-137A-40B1-97F0-694CC6ECD59C}"/>
          </ac:spMkLst>
        </pc:spChg>
        <pc:spChg chg="add del">
          <ac:chgData name="Jha, Aryan Ritwajeet" userId="2aad577e-539b-449b-83a6-8d411f484b4d" providerId="ADAL" clId="{5A91BA2C-E597-475E-87E7-560FCB31217C}" dt="2024-02-11T05:19:51.372" v="1794" actId="26606"/>
          <ac:spMkLst>
            <pc:docMk/>
            <pc:sldMk cId="3322443982" sldId="473"/>
            <ac:spMk id="1044" creationId="{CB14CE1B-4BC5-4EF2-BE3D-05E4F580B3DB}"/>
          </ac:spMkLst>
        </pc:spChg>
        <pc:spChg chg="add del">
          <ac:chgData name="Jha, Aryan Ritwajeet" userId="2aad577e-539b-449b-83a6-8d411f484b4d" providerId="ADAL" clId="{5A91BA2C-E597-475E-87E7-560FCB31217C}" dt="2024-02-11T05:19:51.372" v="1794" actId="26606"/>
          <ac:spMkLst>
            <pc:docMk/>
            <pc:sldMk cId="3322443982" sldId="473"/>
            <ac:spMk id="1045" creationId="{9DBC4630-03DA-474F-BBCB-BA3AE6B317A4}"/>
          </ac:spMkLst>
        </pc:spChg>
        <pc:spChg chg="add del">
          <ac:chgData name="Jha, Aryan Ritwajeet" userId="2aad577e-539b-449b-83a6-8d411f484b4d" providerId="ADAL" clId="{5A91BA2C-E597-475E-87E7-560FCB31217C}" dt="2024-02-11T05:19:51.372" v="1794" actId="26606"/>
          <ac:spMkLst>
            <pc:docMk/>
            <pc:sldMk cId="3322443982" sldId="473"/>
            <ac:spMk id="1046" creationId="{78418A25-6EAC-4140-BFE6-284E1925B5EE}"/>
          </ac:spMkLst>
        </pc:spChg>
        <pc:spChg chg="add del">
          <ac:chgData name="Jha, Aryan Ritwajeet" userId="2aad577e-539b-449b-83a6-8d411f484b4d" providerId="ADAL" clId="{5A91BA2C-E597-475E-87E7-560FCB31217C}" dt="2024-02-11T05:19:52.365" v="1797" actId="26606"/>
          <ac:spMkLst>
            <pc:docMk/>
            <pc:sldMk cId="3322443982" sldId="473"/>
            <ac:spMk id="1048" creationId="{E73BBE33-B533-4661-8A6A-6BD8D05EB19A}"/>
          </ac:spMkLst>
        </pc:spChg>
        <pc:spChg chg="add del">
          <ac:chgData name="Jha, Aryan Ritwajeet" userId="2aad577e-539b-449b-83a6-8d411f484b4d" providerId="ADAL" clId="{5A91BA2C-E597-475E-87E7-560FCB31217C}" dt="2024-02-11T05:19:55.527" v="1799" actId="26606"/>
          <ac:spMkLst>
            <pc:docMk/>
            <pc:sldMk cId="3322443982" sldId="473"/>
            <ac:spMk id="1050" creationId="{AAD8F19F-4A55-467B-BED0-8837659A90A4}"/>
          </ac:spMkLst>
        </pc:spChg>
        <pc:spChg chg="add del">
          <ac:chgData name="Jha, Aryan Ritwajeet" userId="2aad577e-539b-449b-83a6-8d411f484b4d" providerId="ADAL" clId="{5A91BA2C-E597-475E-87E7-560FCB31217C}" dt="2024-02-11T05:19:57.021" v="1801" actId="26606"/>
          <ac:spMkLst>
            <pc:docMk/>
            <pc:sldMk cId="3322443982" sldId="473"/>
            <ac:spMk id="1052" creationId="{F6E384F5-137A-40B1-97F0-694CC6ECD59C}"/>
          </ac:spMkLst>
        </pc:spChg>
        <pc:spChg chg="add del">
          <ac:chgData name="Jha, Aryan Ritwajeet" userId="2aad577e-539b-449b-83a6-8d411f484b4d" providerId="ADAL" clId="{5A91BA2C-E597-475E-87E7-560FCB31217C}" dt="2024-02-11T05:19:57.021" v="1801" actId="26606"/>
          <ac:spMkLst>
            <pc:docMk/>
            <pc:sldMk cId="3322443982" sldId="473"/>
            <ac:spMk id="1053" creationId="{9DBC4630-03DA-474F-BBCB-BA3AE6B317A4}"/>
          </ac:spMkLst>
        </pc:spChg>
        <pc:spChg chg="add del">
          <ac:chgData name="Jha, Aryan Ritwajeet" userId="2aad577e-539b-449b-83a6-8d411f484b4d" providerId="ADAL" clId="{5A91BA2C-E597-475E-87E7-560FCB31217C}" dt="2024-02-11T05:19:57.021" v="1801" actId="26606"/>
          <ac:spMkLst>
            <pc:docMk/>
            <pc:sldMk cId="3322443982" sldId="473"/>
            <ac:spMk id="1054" creationId="{78418A25-6EAC-4140-BFE6-284E1925B5EE}"/>
          </ac:spMkLst>
        </pc:spChg>
        <pc:spChg chg="add del">
          <ac:chgData name="Jha, Aryan Ritwajeet" userId="2aad577e-539b-449b-83a6-8d411f484b4d" providerId="ADAL" clId="{5A91BA2C-E597-475E-87E7-560FCB31217C}" dt="2024-02-11T05:19:57.021" v="1801" actId="26606"/>
          <ac:spMkLst>
            <pc:docMk/>
            <pc:sldMk cId="3322443982" sldId="473"/>
            <ac:spMk id="1055" creationId="{6B9D64DB-4D5C-4A91-B45F-F301E3174F9F}"/>
          </ac:spMkLst>
        </pc:spChg>
        <pc:spChg chg="add del">
          <ac:chgData name="Jha, Aryan Ritwajeet" userId="2aad577e-539b-449b-83a6-8d411f484b4d" providerId="ADAL" clId="{5A91BA2C-E597-475E-87E7-560FCB31217C}" dt="2024-02-11T05:19:57.021" v="1801" actId="26606"/>
          <ac:spMkLst>
            <pc:docMk/>
            <pc:sldMk cId="3322443982" sldId="473"/>
            <ac:spMk id="1056" creationId="{CB14CE1B-4BC5-4EF2-BE3D-05E4F580B3DB}"/>
          </ac:spMkLst>
        </pc:spChg>
        <pc:spChg chg="add del">
          <ac:chgData name="Jha, Aryan Ritwajeet" userId="2aad577e-539b-449b-83a6-8d411f484b4d" providerId="ADAL" clId="{5A91BA2C-E597-475E-87E7-560FCB31217C}" dt="2024-02-11T05:20:02.788" v="1805" actId="26606"/>
          <ac:spMkLst>
            <pc:docMk/>
            <pc:sldMk cId="3322443982" sldId="473"/>
            <ac:spMk id="1063" creationId="{928F64C6-FE22-4FC1-A763-DFCC514811BD}"/>
          </ac:spMkLst>
        </pc:spChg>
        <pc:spChg chg="add del">
          <ac:chgData name="Jha, Aryan Ritwajeet" userId="2aad577e-539b-449b-83a6-8d411f484b4d" providerId="ADAL" clId="{5A91BA2C-E597-475E-87E7-560FCB31217C}" dt="2024-02-11T05:20:03.782" v="1808" actId="26606"/>
          <ac:spMkLst>
            <pc:docMk/>
            <pc:sldMk cId="3322443982" sldId="473"/>
            <ac:spMk id="1066" creationId="{F6E384F5-137A-40B1-97F0-694CC6ECD59C}"/>
          </ac:spMkLst>
        </pc:spChg>
        <pc:spChg chg="add del">
          <ac:chgData name="Jha, Aryan Ritwajeet" userId="2aad577e-539b-449b-83a6-8d411f484b4d" providerId="ADAL" clId="{5A91BA2C-E597-475E-87E7-560FCB31217C}" dt="2024-02-11T05:20:03.782" v="1808" actId="26606"/>
          <ac:spMkLst>
            <pc:docMk/>
            <pc:sldMk cId="3322443982" sldId="473"/>
            <ac:spMk id="1067" creationId="{9DBC4630-03DA-474F-BBCB-BA3AE6B317A4}"/>
          </ac:spMkLst>
        </pc:spChg>
        <pc:spChg chg="add del">
          <ac:chgData name="Jha, Aryan Ritwajeet" userId="2aad577e-539b-449b-83a6-8d411f484b4d" providerId="ADAL" clId="{5A91BA2C-E597-475E-87E7-560FCB31217C}" dt="2024-02-11T05:20:03.782" v="1808" actId="26606"/>
          <ac:spMkLst>
            <pc:docMk/>
            <pc:sldMk cId="3322443982" sldId="473"/>
            <ac:spMk id="1068" creationId="{78418A25-6EAC-4140-BFE6-284E1925B5EE}"/>
          </ac:spMkLst>
        </pc:spChg>
        <pc:spChg chg="add del">
          <ac:chgData name="Jha, Aryan Ritwajeet" userId="2aad577e-539b-449b-83a6-8d411f484b4d" providerId="ADAL" clId="{5A91BA2C-E597-475E-87E7-560FCB31217C}" dt="2024-02-11T05:20:03.782" v="1808" actId="26606"/>
          <ac:spMkLst>
            <pc:docMk/>
            <pc:sldMk cId="3322443982" sldId="473"/>
            <ac:spMk id="1069" creationId="{6B9D64DB-4D5C-4A91-B45F-F301E3174F9F}"/>
          </ac:spMkLst>
        </pc:spChg>
        <pc:spChg chg="add del">
          <ac:chgData name="Jha, Aryan Ritwajeet" userId="2aad577e-539b-449b-83a6-8d411f484b4d" providerId="ADAL" clId="{5A91BA2C-E597-475E-87E7-560FCB31217C}" dt="2024-02-11T05:20:03.782" v="1808" actId="26606"/>
          <ac:spMkLst>
            <pc:docMk/>
            <pc:sldMk cId="3322443982" sldId="473"/>
            <ac:spMk id="1070" creationId="{CB14CE1B-4BC5-4EF2-BE3D-05E4F580B3DB}"/>
          </ac:spMkLst>
        </pc:spChg>
        <pc:spChg chg="add del">
          <ac:chgData name="Jha, Aryan Ritwajeet" userId="2aad577e-539b-449b-83a6-8d411f484b4d" providerId="ADAL" clId="{5A91BA2C-E597-475E-87E7-560FCB31217C}" dt="2024-02-11T05:20:04.832" v="1810" actId="26606"/>
          <ac:spMkLst>
            <pc:docMk/>
            <pc:sldMk cId="3322443982" sldId="473"/>
            <ac:spMk id="1072" creationId="{201C88F9-E440-45DE-A776-9609EB590BF5}"/>
          </ac:spMkLst>
        </pc:spChg>
        <pc:spChg chg="add del">
          <ac:chgData name="Jha, Aryan Ritwajeet" userId="2aad577e-539b-449b-83a6-8d411f484b4d" providerId="ADAL" clId="{5A91BA2C-E597-475E-87E7-560FCB31217C}" dt="2024-02-11T05:20:09.987" v="1812" actId="26606"/>
          <ac:spMkLst>
            <pc:docMk/>
            <pc:sldMk cId="3322443982" sldId="473"/>
            <ac:spMk id="1074" creationId="{E8D41CF8-5232-42BC-8D05-AFEDE215398E}"/>
          </ac:spMkLst>
        </pc:spChg>
        <pc:spChg chg="add del">
          <ac:chgData name="Jha, Aryan Ritwajeet" userId="2aad577e-539b-449b-83a6-8d411f484b4d" providerId="ADAL" clId="{5A91BA2C-E597-475E-87E7-560FCB31217C}" dt="2024-02-11T05:20:09.987" v="1812" actId="26606"/>
          <ac:spMkLst>
            <pc:docMk/>
            <pc:sldMk cId="3322443982" sldId="473"/>
            <ac:spMk id="1075" creationId="{49237091-E62C-4878-AA4C-0B9995ADB28F}"/>
          </ac:spMkLst>
        </pc:spChg>
        <pc:spChg chg="add del">
          <ac:chgData name="Jha, Aryan Ritwajeet" userId="2aad577e-539b-449b-83a6-8d411f484b4d" providerId="ADAL" clId="{5A91BA2C-E597-475E-87E7-560FCB31217C}" dt="2024-02-11T05:20:10.579" v="1814" actId="26606"/>
          <ac:spMkLst>
            <pc:docMk/>
            <pc:sldMk cId="3322443982" sldId="473"/>
            <ac:spMk id="1077" creationId="{201C88F9-E440-45DE-A776-9609EB590BF5}"/>
          </ac:spMkLst>
        </pc:spChg>
        <pc:spChg chg="add del">
          <ac:chgData name="Jha, Aryan Ritwajeet" userId="2aad577e-539b-449b-83a6-8d411f484b4d" providerId="ADAL" clId="{5A91BA2C-E597-475E-87E7-560FCB31217C}" dt="2024-02-11T05:20:11.544" v="1817" actId="26606"/>
          <ac:spMkLst>
            <pc:docMk/>
            <pc:sldMk cId="3322443982" sldId="473"/>
            <ac:spMk id="1079" creationId="{F6E384F5-137A-40B1-97F0-694CC6ECD59C}"/>
          </ac:spMkLst>
        </pc:spChg>
        <pc:spChg chg="add del">
          <ac:chgData name="Jha, Aryan Ritwajeet" userId="2aad577e-539b-449b-83a6-8d411f484b4d" providerId="ADAL" clId="{5A91BA2C-E597-475E-87E7-560FCB31217C}" dt="2024-02-11T05:20:11.544" v="1817" actId="26606"/>
          <ac:spMkLst>
            <pc:docMk/>
            <pc:sldMk cId="3322443982" sldId="473"/>
            <ac:spMk id="1080" creationId="{9DBC4630-03DA-474F-BBCB-BA3AE6B317A4}"/>
          </ac:spMkLst>
        </pc:spChg>
        <pc:spChg chg="add del">
          <ac:chgData name="Jha, Aryan Ritwajeet" userId="2aad577e-539b-449b-83a6-8d411f484b4d" providerId="ADAL" clId="{5A91BA2C-E597-475E-87E7-560FCB31217C}" dt="2024-02-11T05:20:11.544" v="1817" actId="26606"/>
          <ac:spMkLst>
            <pc:docMk/>
            <pc:sldMk cId="3322443982" sldId="473"/>
            <ac:spMk id="1081" creationId="{78418A25-6EAC-4140-BFE6-284E1925B5EE}"/>
          </ac:spMkLst>
        </pc:spChg>
        <pc:spChg chg="add del">
          <ac:chgData name="Jha, Aryan Ritwajeet" userId="2aad577e-539b-449b-83a6-8d411f484b4d" providerId="ADAL" clId="{5A91BA2C-E597-475E-87E7-560FCB31217C}" dt="2024-02-11T05:20:11.544" v="1817" actId="26606"/>
          <ac:spMkLst>
            <pc:docMk/>
            <pc:sldMk cId="3322443982" sldId="473"/>
            <ac:spMk id="1082" creationId="{6B9D64DB-4D5C-4A91-B45F-F301E3174F9F}"/>
          </ac:spMkLst>
        </pc:spChg>
        <pc:spChg chg="add del">
          <ac:chgData name="Jha, Aryan Ritwajeet" userId="2aad577e-539b-449b-83a6-8d411f484b4d" providerId="ADAL" clId="{5A91BA2C-E597-475E-87E7-560FCB31217C}" dt="2024-02-11T05:20:11.544" v="1817" actId="26606"/>
          <ac:spMkLst>
            <pc:docMk/>
            <pc:sldMk cId="3322443982" sldId="473"/>
            <ac:spMk id="1083" creationId="{CB14CE1B-4BC5-4EF2-BE3D-05E4F580B3DB}"/>
          </ac:spMkLst>
        </pc:spChg>
        <pc:spChg chg="add del">
          <ac:chgData name="Jha, Aryan Ritwajeet" userId="2aad577e-539b-449b-83a6-8d411f484b4d" providerId="ADAL" clId="{5A91BA2C-E597-475E-87E7-560FCB31217C}" dt="2024-02-11T05:20:13.003" v="1820" actId="26606"/>
          <ac:spMkLst>
            <pc:docMk/>
            <pc:sldMk cId="3322443982" sldId="473"/>
            <ac:spMk id="1085" creationId="{E73BBE33-B533-4661-8A6A-6BD8D05EB19A}"/>
          </ac:spMkLst>
        </pc:spChg>
        <pc:spChg chg="add del">
          <ac:chgData name="Jha, Aryan Ritwajeet" userId="2aad577e-539b-449b-83a6-8d411f484b4d" providerId="ADAL" clId="{5A91BA2C-E597-475E-87E7-560FCB31217C}" dt="2024-02-11T05:20:13.698" v="1822" actId="26606"/>
          <ac:spMkLst>
            <pc:docMk/>
            <pc:sldMk cId="3322443982" sldId="473"/>
            <ac:spMk id="1087" creationId="{AAD8F19F-4A55-467B-BED0-8837659A90A4}"/>
          </ac:spMkLst>
        </pc:spChg>
        <pc:spChg chg="add del">
          <ac:chgData name="Jha, Aryan Ritwajeet" userId="2aad577e-539b-449b-83a6-8d411f484b4d" providerId="ADAL" clId="{5A91BA2C-E597-475E-87E7-560FCB31217C}" dt="2024-02-11T05:20:14.157" v="1825" actId="26606"/>
          <ac:spMkLst>
            <pc:docMk/>
            <pc:sldMk cId="3322443982" sldId="473"/>
            <ac:spMk id="1089" creationId="{E73BBE33-B533-4661-8A6A-6BD8D05EB19A}"/>
          </ac:spMkLst>
        </pc:spChg>
        <pc:spChg chg="add del">
          <ac:chgData name="Jha, Aryan Ritwajeet" userId="2aad577e-539b-449b-83a6-8d411f484b4d" providerId="ADAL" clId="{5A91BA2C-E597-475E-87E7-560FCB31217C}" dt="2024-02-11T05:20:16.820" v="1827" actId="26606"/>
          <ac:spMkLst>
            <pc:docMk/>
            <pc:sldMk cId="3322443982" sldId="473"/>
            <ac:spMk id="1091" creationId="{AAD8F19F-4A55-467B-BED0-8837659A90A4}"/>
          </ac:spMkLst>
        </pc:spChg>
        <pc:spChg chg="add del">
          <ac:chgData name="Jha, Aryan Ritwajeet" userId="2aad577e-539b-449b-83a6-8d411f484b4d" providerId="ADAL" clId="{5A91BA2C-E597-475E-87E7-560FCB31217C}" dt="2024-02-11T05:20:17.257" v="1829" actId="26606"/>
          <ac:spMkLst>
            <pc:docMk/>
            <pc:sldMk cId="3322443982" sldId="473"/>
            <ac:spMk id="1093" creationId="{F6E384F5-137A-40B1-97F0-694CC6ECD59C}"/>
          </ac:spMkLst>
        </pc:spChg>
        <pc:spChg chg="add del">
          <ac:chgData name="Jha, Aryan Ritwajeet" userId="2aad577e-539b-449b-83a6-8d411f484b4d" providerId="ADAL" clId="{5A91BA2C-E597-475E-87E7-560FCB31217C}" dt="2024-02-11T05:20:17.257" v="1829" actId="26606"/>
          <ac:spMkLst>
            <pc:docMk/>
            <pc:sldMk cId="3322443982" sldId="473"/>
            <ac:spMk id="1094" creationId="{9DBC4630-03DA-474F-BBCB-BA3AE6B317A4}"/>
          </ac:spMkLst>
        </pc:spChg>
        <pc:spChg chg="add del">
          <ac:chgData name="Jha, Aryan Ritwajeet" userId="2aad577e-539b-449b-83a6-8d411f484b4d" providerId="ADAL" clId="{5A91BA2C-E597-475E-87E7-560FCB31217C}" dt="2024-02-11T05:20:17.257" v="1829" actId="26606"/>
          <ac:spMkLst>
            <pc:docMk/>
            <pc:sldMk cId="3322443982" sldId="473"/>
            <ac:spMk id="1095" creationId="{78418A25-6EAC-4140-BFE6-284E1925B5EE}"/>
          </ac:spMkLst>
        </pc:spChg>
        <pc:spChg chg="add del">
          <ac:chgData name="Jha, Aryan Ritwajeet" userId="2aad577e-539b-449b-83a6-8d411f484b4d" providerId="ADAL" clId="{5A91BA2C-E597-475E-87E7-560FCB31217C}" dt="2024-02-11T05:20:17.257" v="1829" actId="26606"/>
          <ac:spMkLst>
            <pc:docMk/>
            <pc:sldMk cId="3322443982" sldId="473"/>
            <ac:spMk id="1096" creationId="{6B9D64DB-4D5C-4A91-B45F-F301E3174F9F}"/>
          </ac:spMkLst>
        </pc:spChg>
        <pc:spChg chg="add del">
          <ac:chgData name="Jha, Aryan Ritwajeet" userId="2aad577e-539b-449b-83a6-8d411f484b4d" providerId="ADAL" clId="{5A91BA2C-E597-475E-87E7-560FCB31217C}" dt="2024-02-11T05:20:17.257" v="1829" actId="26606"/>
          <ac:spMkLst>
            <pc:docMk/>
            <pc:sldMk cId="3322443982" sldId="473"/>
            <ac:spMk id="1097" creationId="{CB14CE1B-4BC5-4EF2-BE3D-05E4F580B3DB}"/>
          </ac:spMkLst>
        </pc:spChg>
        <pc:grpChg chg="del">
          <ac:chgData name="Jha, Aryan Ritwajeet" userId="2aad577e-539b-449b-83a6-8d411f484b4d" providerId="ADAL" clId="{5A91BA2C-E597-475E-87E7-560FCB31217C}" dt="2024-02-11T05:15:18.349" v="1741" actId="478"/>
          <ac:grpSpMkLst>
            <pc:docMk/>
            <pc:sldMk cId="3322443982" sldId="473"/>
            <ac:grpSpMk id="23" creationId="{8A4B8E94-3F2F-9BBD-ED81-BFBA45239046}"/>
          </ac:grpSpMkLst>
        </pc:grpChg>
        <pc:grpChg chg="del">
          <ac:chgData name="Jha, Aryan Ritwajeet" userId="2aad577e-539b-449b-83a6-8d411f484b4d" providerId="ADAL" clId="{5A91BA2C-E597-475E-87E7-560FCB31217C}" dt="2024-02-11T05:15:18.349" v="1741" actId="478"/>
          <ac:grpSpMkLst>
            <pc:docMk/>
            <pc:sldMk cId="3322443982" sldId="473"/>
            <ac:grpSpMk id="24" creationId="{8BF86D60-9EA6-486D-FAAD-C2A1C624E78F}"/>
          </ac:grpSpMkLst>
        </pc:grpChg>
        <pc:grpChg chg="del">
          <ac:chgData name="Jha, Aryan Ritwajeet" userId="2aad577e-539b-449b-83a6-8d411f484b4d" providerId="ADAL" clId="{5A91BA2C-E597-475E-87E7-560FCB31217C}" dt="2024-02-11T05:15:18.349" v="1741" actId="478"/>
          <ac:grpSpMkLst>
            <pc:docMk/>
            <pc:sldMk cId="3322443982" sldId="473"/>
            <ac:grpSpMk id="25" creationId="{E717704E-7074-E0D6-9E13-34986AFCC4A2}"/>
          </ac:grpSpMkLst>
        </pc:grpChg>
        <pc:grpChg chg="del">
          <ac:chgData name="Jha, Aryan Ritwajeet" userId="2aad577e-539b-449b-83a6-8d411f484b4d" providerId="ADAL" clId="{5A91BA2C-E597-475E-87E7-560FCB31217C}" dt="2024-02-11T05:15:18.349" v="1741" actId="478"/>
          <ac:grpSpMkLst>
            <pc:docMk/>
            <pc:sldMk cId="3322443982" sldId="473"/>
            <ac:grpSpMk id="26" creationId="{EC173F2E-A8F4-3850-6D89-5E95EE2B46A3}"/>
          </ac:grpSpMkLst>
        </pc:grpChg>
        <pc:picChg chg="add del mod">
          <ac:chgData name="Jha, Aryan Ritwajeet" userId="2aad577e-539b-449b-83a6-8d411f484b4d" providerId="ADAL" clId="{5A91BA2C-E597-475E-87E7-560FCB31217C}" dt="2024-02-11T05:20:31.793" v="1835" actId="478"/>
          <ac:picMkLst>
            <pc:docMk/>
            <pc:sldMk cId="3322443982" sldId="473"/>
            <ac:picMk id="3" creationId="{E798F09F-2520-CB61-9D45-C553EAE26908}"/>
          </ac:picMkLst>
        </pc:picChg>
        <pc:picChg chg="add del mod">
          <ac:chgData name="Jha, Aryan Ritwajeet" userId="2aad577e-539b-449b-83a6-8d411f484b4d" providerId="ADAL" clId="{5A91BA2C-E597-475E-87E7-560FCB31217C}" dt="2024-02-11T05:16:06.544" v="1745" actId="21"/>
          <ac:picMkLst>
            <pc:docMk/>
            <pc:sldMk cId="3322443982" sldId="473"/>
            <ac:picMk id="1025" creationId="{B7CA6AF5-440E-53D3-2C84-EA7C129C3E3C}"/>
          </ac:picMkLst>
        </pc:picChg>
        <pc:picChg chg="add mod ord">
          <ac:chgData name="Jha, Aryan Ritwajeet" userId="2aad577e-539b-449b-83a6-8d411f484b4d" providerId="ADAL" clId="{5A91BA2C-E597-475E-87E7-560FCB31217C}" dt="2024-02-11T05:20:51.404" v="1840" actId="26606"/>
          <ac:picMkLst>
            <pc:docMk/>
            <pc:sldMk cId="3322443982" sldId="473"/>
            <ac:picMk id="1026" creationId="{6B5D439B-A736-A22C-0DF1-BFB4DA97D214}"/>
          </ac:picMkLst>
        </pc:picChg>
        <pc:picChg chg="add del mod">
          <ac:chgData name="Jha, Aryan Ritwajeet" userId="2aad577e-539b-449b-83a6-8d411f484b4d" providerId="ADAL" clId="{5A91BA2C-E597-475E-87E7-560FCB31217C}" dt="2024-02-11T05:19:21.532" v="1780" actId="478"/>
          <ac:picMkLst>
            <pc:docMk/>
            <pc:sldMk cId="3322443982" sldId="473"/>
            <ac:picMk id="1027" creationId="{C94DFEB0-8ECB-2DF8-9E8E-7995026FADC4}"/>
          </ac:picMkLst>
        </pc:picChg>
        <pc:picChg chg="add mod ord">
          <ac:chgData name="Jha, Aryan Ritwajeet" userId="2aad577e-539b-449b-83a6-8d411f484b4d" providerId="ADAL" clId="{5A91BA2C-E597-475E-87E7-560FCB31217C}" dt="2024-02-11T05:20:51.404" v="1840" actId="26606"/>
          <ac:picMkLst>
            <pc:docMk/>
            <pc:sldMk cId="3322443982" sldId="473"/>
            <ac:picMk id="1028" creationId="{E664C3B0-98A3-6AC2-E46B-05B2D18BD606}"/>
          </ac:picMkLst>
        </pc:picChg>
        <pc:picChg chg="add del mod ord">
          <ac:chgData name="Jha, Aryan Ritwajeet" userId="2aad577e-539b-449b-83a6-8d411f484b4d" providerId="ADAL" clId="{5A91BA2C-E597-475E-87E7-560FCB31217C}" dt="2024-02-11T05:20:33.203" v="1836" actId="478"/>
          <ac:picMkLst>
            <pc:docMk/>
            <pc:sldMk cId="3322443982" sldId="473"/>
            <ac:picMk id="1029" creationId="{ADADFECD-1ACD-FF09-0374-EAB40714E4AA}"/>
          </ac:picMkLst>
        </pc:picChg>
        <pc:picChg chg="add del mod ord">
          <ac:chgData name="Jha, Aryan Ritwajeet" userId="2aad577e-539b-449b-83a6-8d411f484b4d" providerId="ADAL" clId="{5A91BA2C-E597-475E-87E7-560FCB31217C}" dt="2024-02-11T05:20:30.015" v="1833" actId="478"/>
          <ac:picMkLst>
            <pc:docMk/>
            <pc:sldMk cId="3322443982" sldId="473"/>
            <ac:picMk id="1031" creationId="{7B2E507B-381A-8616-39CE-EC1D3805E373}"/>
          </ac:picMkLst>
        </pc:picChg>
        <pc:picChg chg="add mod">
          <ac:chgData name="Jha, Aryan Ritwajeet" userId="2aad577e-539b-449b-83a6-8d411f484b4d" providerId="ADAL" clId="{5A91BA2C-E597-475E-87E7-560FCB31217C}" dt="2024-02-11T05:20:51.404" v="1840" actId="26606"/>
          <ac:picMkLst>
            <pc:docMk/>
            <pc:sldMk cId="3322443982" sldId="473"/>
            <ac:picMk id="1032" creationId="{C008DDEA-2652-8D5D-68BC-432E8BF49245}"/>
          </ac:picMkLst>
        </pc:picChg>
        <pc:picChg chg="add mod">
          <ac:chgData name="Jha, Aryan Ritwajeet" userId="2aad577e-539b-449b-83a6-8d411f484b4d" providerId="ADAL" clId="{5A91BA2C-E597-475E-87E7-560FCB31217C}" dt="2024-02-11T05:20:51.404" v="1840" actId="26606"/>
          <ac:picMkLst>
            <pc:docMk/>
            <pc:sldMk cId="3322443982" sldId="473"/>
            <ac:picMk id="1033" creationId="{4F055111-53A8-0296-7D32-69E1603B1E41}"/>
          </ac:picMkLst>
        </pc:picChg>
        <pc:picChg chg="add mod">
          <ac:chgData name="Jha, Aryan Ritwajeet" userId="2aad577e-539b-449b-83a6-8d411f484b4d" providerId="ADAL" clId="{5A91BA2C-E597-475E-87E7-560FCB31217C}" dt="2024-02-11T05:20:51.404" v="1840" actId="26606"/>
          <ac:picMkLst>
            <pc:docMk/>
            <pc:sldMk cId="3322443982" sldId="473"/>
            <ac:picMk id="1034" creationId="{FE92206A-94F6-7E6B-2BAA-FF22E83C7191}"/>
          </ac:picMkLst>
        </pc:picChg>
        <pc:cxnChg chg="add del">
          <ac:chgData name="Jha, Aryan Ritwajeet" userId="2aad577e-539b-449b-83a6-8d411f484b4d" providerId="ADAL" clId="{5A91BA2C-E597-475E-87E7-560FCB31217C}" dt="2024-02-11T05:19:58.652" v="1803" actId="26606"/>
          <ac:cxnSpMkLst>
            <pc:docMk/>
            <pc:sldMk cId="3322443982" sldId="473"/>
            <ac:cxnSpMk id="1058" creationId="{DC034BB4-8B50-4484-85C4-0CE4699284D7}"/>
          </ac:cxnSpMkLst>
        </pc:cxnChg>
        <pc:cxnChg chg="add del">
          <ac:chgData name="Jha, Aryan Ritwajeet" userId="2aad577e-539b-449b-83a6-8d411f484b4d" providerId="ADAL" clId="{5A91BA2C-E597-475E-87E7-560FCB31217C}" dt="2024-02-11T05:19:58.652" v="1803" actId="26606"/>
          <ac:cxnSpMkLst>
            <pc:docMk/>
            <pc:sldMk cId="3322443982" sldId="473"/>
            <ac:cxnSpMk id="1059" creationId="{81B200F7-B57A-4824-BB91-B6624450A5AC}"/>
          </ac:cxnSpMkLst>
        </pc:cxnChg>
        <pc:cxnChg chg="add del">
          <ac:chgData name="Jha, Aryan Ritwajeet" userId="2aad577e-539b-449b-83a6-8d411f484b4d" providerId="ADAL" clId="{5A91BA2C-E597-475E-87E7-560FCB31217C}" dt="2024-02-11T05:19:58.652" v="1803" actId="26606"/>
          <ac:cxnSpMkLst>
            <pc:docMk/>
            <pc:sldMk cId="3322443982" sldId="473"/>
            <ac:cxnSpMk id="1060" creationId="{1902062F-7F47-41E5-8574-2D1492D58ED3}"/>
          </ac:cxnSpMkLst>
        </pc:cxnChg>
        <pc:cxnChg chg="add del">
          <ac:chgData name="Jha, Aryan Ritwajeet" userId="2aad577e-539b-449b-83a6-8d411f484b4d" providerId="ADAL" clId="{5A91BA2C-E597-475E-87E7-560FCB31217C}" dt="2024-02-11T05:19:58.652" v="1803" actId="26606"/>
          <ac:cxnSpMkLst>
            <pc:docMk/>
            <pc:sldMk cId="3322443982" sldId="473"/>
            <ac:cxnSpMk id="1061" creationId="{FA92245C-961F-47D5-9691-272D28692D45}"/>
          </ac:cxnSpMkLst>
        </pc:cxnChg>
        <pc:cxnChg chg="add del">
          <ac:chgData name="Jha, Aryan Ritwajeet" userId="2aad577e-539b-449b-83a6-8d411f484b4d" providerId="ADAL" clId="{5A91BA2C-E597-475E-87E7-560FCB31217C}" dt="2024-02-11T05:20:02.788" v="1805" actId="26606"/>
          <ac:cxnSpMkLst>
            <pc:docMk/>
            <pc:sldMk cId="3322443982" sldId="473"/>
            <ac:cxnSpMk id="1064" creationId="{5C34627B-48E6-4F4D-B843-97717A86B490}"/>
          </ac:cxnSpMkLst>
        </pc:cxnChg>
        <pc:cxnChg chg="add del">
          <ac:chgData name="Jha, Aryan Ritwajeet" userId="2aad577e-539b-449b-83a6-8d411f484b4d" providerId="ADAL" clId="{5A91BA2C-E597-475E-87E7-560FCB31217C}" dt="2024-02-11T05:20:26.983" v="1831" actId="26606"/>
          <ac:cxnSpMkLst>
            <pc:docMk/>
            <pc:sldMk cId="3322443982" sldId="473"/>
            <ac:cxnSpMk id="1099" creationId="{DC034BB4-8B50-4484-85C4-0CE4699284D7}"/>
          </ac:cxnSpMkLst>
        </pc:cxnChg>
        <pc:cxnChg chg="add del">
          <ac:chgData name="Jha, Aryan Ritwajeet" userId="2aad577e-539b-449b-83a6-8d411f484b4d" providerId="ADAL" clId="{5A91BA2C-E597-475E-87E7-560FCB31217C}" dt="2024-02-11T05:20:26.983" v="1831" actId="26606"/>
          <ac:cxnSpMkLst>
            <pc:docMk/>
            <pc:sldMk cId="3322443982" sldId="473"/>
            <ac:cxnSpMk id="1100" creationId="{81B200F7-B57A-4824-BB91-B6624450A5AC}"/>
          </ac:cxnSpMkLst>
        </pc:cxnChg>
        <pc:cxnChg chg="add del">
          <ac:chgData name="Jha, Aryan Ritwajeet" userId="2aad577e-539b-449b-83a6-8d411f484b4d" providerId="ADAL" clId="{5A91BA2C-E597-475E-87E7-560FCB31217C}" dt="2024-02-11T05:20:26.983" v="1831" actId="26606"/>
          <ac:cxnSpMkLst>
            <pc:docMk/>
            <pc:sldMk cId="3322443982" sldId="473"/>
            <ac:cxnSpMk id="1101" creationId="{1902062F-7F47-41E5-8574-2D1492D58ED3}"/>
          </ac:cxnSpMkLst>
        </pc:cxnChg>
        <pc:cxnChg chg="add del">
          <ac:chgData name="Jha, Aryan Ritwajeet" userId="2aad577e-539b-449b-83a6-8d411f484b4d" providerId="ADAL" clId="{5A91BA2C-E597-475E-87E7-560FCB31217C}" dt="2024-02-11T05:20:26.983" v="1831" actId="26606"/>
          <ac:cxnSpMkLst>
            <pc:docMk/>
            <pc:sldMk cId="3322443982" sldId="473"/>
            <ac:cxnSpMk id="1102" creationId="{FA92245C-961F-47D5-9691-272D28692D45}"/>
          </ac:cxnSpMkLst>
        </pc:cxnChg>
      </pc:sldChg>
      <pc:sldChg chg="delSp modSp add del mod ord">
        <pc:chgData name="Jha, Aryan Ritwajeet" userId="2aad577e-539b-449b-83a6-8d411f484b4d" providerId="ADAL" clId="{5A91BA2C-E597-475E-87E7-560FCB31217C}" dt="2024-02-11T05:35:48.912" v="1850"/>
        <pc:sldMkLst>
          <pc:docMk/>
          <pc:sldMk cId="70406585" sldId="474"/>
        </pc:sldMkLst>
        <pc:spChg chg="del">
          <ac:chgData name="Jha, Aryan Ritwajeet" userId="2aad577e-539b-449b-83a6-8d411f484b4d" providerId="ADAL" clId="{5A91BA2C-E597-475E-87E7-560FCB31217C}" dt="2024-02-11T05:17:32.065" v="1761" actId="478"/>
          <ac:spMkLst>
            <pc:docMk/>
            <pc:sldMk cId="70406585" sldId="474"/>
            <ac:spMk id="27" creationId="{AEEC574F-89D5-E2C1-4AE0-331A04C961E3}"/>
          </ac:spMkLst>
        </pc:spChg>
        <pc:grpChg chg="del">
          <ac:chgData name="Jha, Aryan Ritwajeet" userId="2aad577e-539b-449b-83a6-8d411f484b4d" providerId="ADAL" clId="{5A91BA2C-E597-475E-87E7-560FCB31217C}" dt="2024-02-11T05:17:32.065" v="1761" actId="478"/>
          <ac:grpSpMkLst>
            <pc:docMk/>
            <pc:sldMk cId="70406585" sldId="474"/>
            <ac:grpSpMk id="23" creationId="{AA4D8619-AF5A-9165-222F-FE65ABE0E7FA}"/>
          </ac:grpSpMkLst>
        </pc:grpChg>
        <pc:grpChg chg="del">
          <ac:chgData name="Jha, Aryan Ritwajeet" userId="2aad577e-539b-449b-83a6-8d411f484b4d" providerId="ADAL" clId="{5A91BA2C-E597-475E-87E7-560FCB31217C}" dt="2024-02-11T05:17:32.065" v="1761" actId="478"/>
          <ac:grpSpMkLst>
            <pc:docMk/>
            <pc:sldMk cId="70406585" sldId="474"/>
            <ac:grpSpMk id="24" creationId="{6CC29D9D-0AD5-F0FD-66E9-AF7B46D8FE38}"/>
          </ac:grpSpMkLst>
        </pc:grpChg>
        <pc:grpChg chg="del">
          <ac:chgData name="Jha, Aryan Ritwajeet" userId="2aad577e-539b-449b-83a6-8d411f484b4d" providerId="ADAL" clId="{5A91BA2C-E597-475E-87E7-560FCB31217C}" dt="2024-02-11T05:17:32.065" v="1761" actId="478"/>
          <ac:grpSpMkLst>
            <pc:docMk/>
            <pc:sldMk cId="70406585" sldId="474"/>
            <ac:grpSpMk id="25" creationId="{52F2AD7F-A215-70F4-BFC9-374E4DA7E087}"/>
          </ac:grpSpMkLst>
        </pc:grpChg>
        <pc:grpChg chg="del">
          <ac:chgData name="Jha, Aryan Ritwajeet" userId="2aad577e-539b-449b-83a6-8d411f484b4d" providerId="ADAL" clId="{5A91BA2C-E597-475E-87E7-560FCB31217C}" dt="2024-02-11T05:17:32.065" v="1761" actId="478"/>
          <ac:grpSpMkLst>
            <pc:docMk/>
            <pc:sldMk cId="70406585" sldId="474"/>
            <ac:grpSpMk id="26" creationId="{45002BEC-55D4-56B3-ABEC-6DACA5CB1832}"/>
          </ac:grpSpMkLst>
        </pc:grpChg>
        <pc:picChg chg="mod">
          <ac:chgData name="Jha, Aryan Ritwajeet" userId="2aad577e-539b-449b-83a6-8d411f484b4d" providerId="ADAL" clId="{5A91BA2C-E597-475E-87E7-560FCB31217C}" dt="2024-02-11T05:18:20.116" v="1769" actId="1076"/>
          <ac:picMkLst>
            <pc:docMk/>
            <pc:sldMk cId="70406585" sldId="474"/>
            <ac:picMk id="1025" creationId="{4D30D564-1C23-055C-5003-C3E697E6B7D7}"/>
          </ac:picMkLst>
        </pc:picChg>
      </pc:sldChg>
      <pc:sldChg chg="modSp add mod">
        <pc:chgData name="Jha, Aryan Ritwajeet" userId="2aad577e-539b-449b-83a6-8d411f484b4d" providerId="ADAL" clId="{5A91BA2C-E597-475E-87E7-560FCB31217C}" dt="2024-02-16T03:49:47.488" v="2892" actId="1076"/>
        <pc:sldMkLst>
          <pc:docMk/>
          <pc:sldMk cId="1049849304" sldId="474"/>
        </pc:sldMkLst>
        <pc:spChg chg="mod">
          <ac:chgData name="Jha, Aryan Ritwajeet" userId="2aad577e-539b-449b-83a6-8d411f484b4d" providerId="ADAL" clId="{5A91BA2C-E597-475E-87E7-560FCB31217C}" dt="2024-02-16T03:49:45.386" v="2891" actId="1076"/>
          <ac:spMkLst>
            <pc:docMk/>
            <pc:sldMk cId="1049849304" sldId="474"/>
            <ac:spMk id="2" creationId="{D72C629D-1C42-4580-9A1B-75B3A009CD69}"/>
          </ac:spMkLst>
        </pc:spChg>
        <pc:spChg chg="mod">
          <ac:chgData name="Jha, Aryan Ritwajeet" userId="2aad577e-539b-449b-83a6-8d411f484b4d" providerId="ADAL" clId="{5A91BA2C-E597-475E-87E7-560FCB31217C}" dt="2024-02-16T03:49:47.488" v="2892" actId="1076"/>
          <ac:spMkLst>
            <pc:docMk/>
            <pc:sldMk cId="1049849304" sldId="474"/>
            <ac:spMk id="3" creationId="{5C271FDF-06A5-836E-7C6E-47FB952B724C}"/>
          </ac:spMkLst>
        </pc:spChg>
      </pc:sldChg>
      <pc:sldChg chg="modSp add mod">
        <pc:chgData name="Jha, Aryan Ritwajeet" userId="2aad577e-539b-449b-83a6-8d411f484b4d" providerId="ADAL" clId="{5A91BA2C-E597-475E-87E7-560FCB31217C}" dt="2024-02-16T04:02:46.668" v="3262" actId="1076"/>
        <pc:sldMkLst>
          <pc:docMk/>
          <pc:sldMk cId="2667050219" sldId="475"/>
        </pc:sldMkLst>
        <pc:spChg chg="mod">
          <ac:chgData name="Jha, Aryan Ritwajeet" userId="2aad577e-539b-449b-83a6-8d411f484b4d" providerId="ADAL" clId="{5A91BA2C-E597-475E-87E7-560FCB31217C}" dt="2024-02-16T04:02:43.577" v="3261" actId="1076"/>
          <ac:spMkLst>
            <pc:docMk/>
            <pc:sldMk cId="2667050219" sldId="475"/>
            <ac:spMk id="2" creationId="{32D0DD13-9729-C477-264C-8B5F40594D33}"/>
          </ac:spMkLst>
        </pc:spChg>
        <pc:spChg chg="mod">
          <ac:chgData name="Jha, Aryan Ritwajeet" userId="2aad577e-539b-449b-83a6-8d411f484b4d" providerId="ADAL" clId="{5A91BA2C-E597-475E-87E7-560FCB31217C}" dt="2024-02-16T04:02:46.668" v="3262" actId="1076"/>
          <ac:spMkLst>
            <pc:docMk/>
            <pc:sldMk cId="2667050219" sldId="475"/>
            <ac:spMk id="3" creationId="{7E462847-A97D-F401-0560-437AA7150F64}"/>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25-Feb-24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25-Feb-24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117</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141</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142</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143</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144</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145</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146</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147</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bm.com/products/ilog-cplex-optimization-studio" TargetMode="External"/><Relationship Id="rId2" Type="http://schemas.openxmlformats.org/officeDocument/2006/relationships/hyperlink" Target="https://www.coin-or.org/Bonmin/"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jump.dev/JuMP.jl/stable/"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49.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10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4.png"/></Relationships>
</file>

<file path=ppt/slides/_rels/slide10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155.jpeg"/><Relationship Id="rId7" Type="http://schemas.openxmlformats.org/officeDocument/2006/relationships/image" Target="../media/image158.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57.jpeg"/><Relationship Id="rId4" Type="http://schemas.openxmlformats.org/officeDocument/2006/relationships/image" Target="../media/image156.png"/></Relationships>
</file>

<file path=ppt/slides/_rels/slide121.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 Target="slide14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31.svg"/><Relationship Id="rId4" Type="http://schemas.openxmlformats.org/officeDocument/2006/relationships/image" Target="../media/image30.png"/></Relationships>
</file>

<file path=ppt/slides/_rels/slide14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48.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148.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50.png"/></Relationships>
</file>

<file path=ppt/slides/_rels/slide150.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30.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0.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5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63.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420.png"/><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49.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a:t>Multi-Period Optimal Power Flow</a:t>
            </a:r>
            <a:br>
              <a:rPr lang="en-US"/>
            </a:br>
            <a:r>
              <a:rPr lang="en-US" sz="2800"/>
              <a:t>for Active Power Distribution Systems</a:t>
            </a:r>
            <a:endParaRPr lang="en-US"/>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pPr algn="ctr"/>
            <a:r>
              <a:rPr lang="en-US"/>
              <a:t>Aryan Ritwajeet Jha</a:t>
            </a:r>
          </a:p>
          <a:p>
            <a:pPr algn="ctr"/>
            <a:r>
              <a:rPr lang="en-US" sz="1800"/>
              <a:t>Graduate Research Assistant</a:t>
            </a:r>
          </a:p>
          <a:p>
            <a:pPr algn="ctr"/>
            <a:r>
              <a:rPr lang="en-US" sz="180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5596B-EE86-9A82-389D-C7483DEE0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C629D-1C42-4580-9A1B-75B3A009CD69}"/>
              </a:ext>
            </a:extLst>
          </p:cNvPr>
          <p:cNvSpPr>
            <a:spLocks noGrp="1"/>
          </p:cNvSpPr>
          <p:nvPr>
            <p:ph type="title"/>
          </p:nvPr>
        </p:nvSpPr>
        <p:spPr>
          <a:xfrm>
            <a:off x="814680" y="436282"/>
            <a:ext cx="10063163" cy="1272756"/>
          </a:xfrm>
        </p:spPr>
        <p:txBody>
          <a:bodyPr/>
          <a:lstStyle/>
          <a:p>
            <a:r>
              <a:rPr lang="en-US" dirty="0"/>
              <a:t>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271FDF-06A5-836E-7C6E-47FB952B724C}"/>
                  </a:ext>
                </a:extLst>
              </p:cNvPr>
              <p:cNvSpPr>
                <a:spLocks noGrp="1"/>
              </p:cNvSpPr>
              <p:nvPr>
                <p:ph idx="1"/>
              </p:nvPr>
            </p:nvSpPr>
            <p:spPr>
              <a:xfrm>
                <a:off x="706750" y="1929486"/>
                <a:ext cx="10063163" cy="4286531"/>
              </a:xfrm>
            </p:spPr>
            <p:txBody>
              <a:bodyPr/>
              <a:lstStyle/>
              <a:p>
                <a:r>
                  <a:rPr lang="en-US" dirty="0"/>
                  <a:t>Maximum Inner-Loop Iterations: </a:t>
                </a:r>
                <a14:m>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=3</m:t>
                    </m:r>
                  </m:oMath>
                </a14:m>
                <a:endParaRPr lang="en-US" dirty="0"/>
              </a:p>
              <a:p>
                <a:r>
                  <a:rPr lang="en-US" dirty="0"/>
                  <a:t>Maximum Outer-Loop Iterations: </a:t>
                </a:r>
                <a14:m>
                  <m:oMath xmlns:m="http://schemas.openxmlformats.org/officeDocument/2006/math">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=5</m:t>
                    </m:r>
                  </m:oMath>
                </a14:m>
                <a:endParaRPr lang="en-US" dirty="0"/>
              </a:p>
              <a:p>
                <a:r>
                  <a:rPr lang="en-US" dirty="0"/>
                  <a:t>Trustable Approximation Criterion: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 </m:t>
                    </m:r>
                    <m:r>
                      <a:rPr lang="en-US" b="0" i="1" smtClean="0">
                        <a:latin typeface="Cambria Math" panose="02040503050406030204" pitchFamily="18" charset="0"/>
                      </a:rPr>
                      <m:t>𝑝𝑢</m:t>
                    </m:r>
                    <m:r>
                      <a:rPr lang="en-US" b="0" i="1" smtClean="0">
                        <a:latin typeface="Cambria Math" panose="02040503050406030204" pitchFamily="18" charset="0"/>
                      </a:rPr>
                      <m:t>≡1 </m:t>
                    </m:r>
                    <m:r>
                      <a:rPr lang="en-US" b="0" i="1" smtClean="0">
                        <a:latin typeface="Cambria Math" panose="02040503050406030204" pitchFamily="18" charset="0"/>
                      </a:rPr>
                      <m:t>𝑘𝑉𝐴</m:t>
                    </m:r>
                  </m:oMath>
                </a14:m>
                <a:r>
                  <a:rPr lang="en-US" dirty="0"/>
                  <a:t> error value (between non-linear MPOPF and its linear approximation)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𝑝𝑢</m:t>
                    </m:r>
                  </m:oMath>
                </a14:m>
                <a:r>
                  <a:rPr lang="en-US" dirty="0"/>
                  <a:t> to switch to trust region path in the inner-loop.</a:t>
                </a:r>
              </a:p>
              <a:p>
                <a:r>
                  <a:rPr lang="en-US" dirty="0"/>
                  <a:t>AC Feasibility threshold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=1%</m:t>
                    </m:r>
                  </m:oMath>
                </a14:m>
                <a:r>
                  <a:rPr lang="en-US" dirty="0"/>
                  <a:t> (i.e.  Nodal voltage/Branch current violation above </a:t>
                </a:r>
                <a14:m>
                  <m:oMath xmlns:m="http://schemas.openxmlformats.org/officeDocument/2006/math">
                    <m:r>
                      <a:rPr lang="en-US" b="0" i="1" smtClean="0">
                        <a:latin typeface="Cambria Math" panose="02040503050406030204" pitchFamily="18" charset="0"/>
                      </a:rPr>
                      <m:t>1%</m:t>
                    </m:r>
                  </m:oMath>
                </a14:m>
                <a:r>
                  <a:rPr lang="en-US" dirty="0"/>
                  <a:t> is considered infeasible)</a:t>
                </a:r>
              </a:p>
              <a:p>
                <a:r>
                  <a:rPr lang="en-US" dirty="0"/>
                  <a:t>Benchmark MINLP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0</m:t>
                    </m:r>
                  </m:oMath>
                </a14:m>
                <a:r>
                  <a:rPr lang="en-US" dirty="0"/>
                  <a:t> solved via </a:t>
                </a:r>
                <a:r>
                  <a:rPr lang="en-US" dirty="0">
                    <a:hlinkClick r:id="rId2"/>
                  </a:rPr>
                  <a:t>BONMIN</a:t>
                </a:r>
                <a:r>
                  <a:rPr lang="en-US" dirty="0"/>
                  <a:t> (ratio gap = </a:t>
                </a:r>
                <a14:m>
                  <m:oMath xmlns:m="http://schemas.openxmlformats.org/officeDocument/2006/math">
                    <m:r>
                      <a:rPr lang="en-US" b="0" i="1" smtClean="0">
                        <a:latin typeface="Cambria Math" panose="02040503050406030204" pitchFamily="18" charset="0"/>
                      </a:rPr>
                      <m:t>0.05</m:t>
                    </m:r>
                  </m:oMath>
                </a14:m>
                <a:r>
                  <a:rPr lang="en-US" dirty="0"/>
                  <a:t>, allowable gap = </a:t>
                </a:r>
                <a14:m>
                  <m:oMath xmlns:m="http://schemas.openxmlformats.org/officeDocument/2006/math">
                    <m:r>
                      <a:rPr lang="en-US" b="0" i="1" smtClean="0">
                        <a:latin typeface="Cambria Math" panose="02040503050406030204" pitchFamily="18" charset="0"/>
                      </a:rPr>
                      <m:t>0.01</m:t>
                    </m:r>
                  </m:oMath>
                </a14:m>
                <a:r>
                  <a:rPr lang="en-US" dirty="0"/>
                  <a:t>)</a:t>
                </a:r>
              </a:p>
              <a:p>
                <a:r>
                  <a:rPr lang="en-US" dirty="0"/>
                  <a:t>Proposed MILP Model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oMath>
                </a14:m>
                <a:r>
                  <a:rPr lang="en-US" dirty="0"/>
                  <a:t> solved via </a:t>
                </a:r>
                <a:r>
                  <a:rPr lang="en-US" dirty="0">
                    <a:hlinkClick r:id="rId3"/>
                  </a:rPr>
                  <a:t>CPLEX</a:t>
                </a:r>
                <a:endParaRPr lang="en-US" dirty="0"/>
              </a:p>
              <a:p>
                <a:r>
                  <a:rPr lang="en-US" dirty="0"/>
                  <a:t>Modelling for both models done in </a:t>
                </a:r>
                <a:r>
                  <a:rPr lang="en-US" dirty="0">
                    <a:hlinkClick r:id="rId4"/>
                  </a:rPr>
                  <a:t>Julia/</a:t>
                </a:r>
                <a:r>
                  <a:rPr lang="en-US" dirty="0" err="1">
                    <a:hlinkClick r:id="rId4"/>
                  </a:rPr>
                  <a:t>JuMP</a:t>
                </a:r>
                <a:r>
                  <a:rPr lang="en-US" dirty="0"/>
                  <a:t> environment.</a:t>
                </a:r>
              </a:p>
              <a:p>
                <a:endParaRPr lang="en-US" dirty="0"/>
              </a:p>
            </p:txBody>
          </p:sp>
        </mc:Choice>
        <mc:Fallback xmlns="">
          <p:sp>
            <p:nvSpPr>
              <p:cNvPr id="3" name="Content Placeholder 2">
                <a:extLst>
                  <a:ext uri="{FF2B5EF4-FFF2-40B4-BE49-F238E27FC236}">
                    <a16:creationId xmlns:a16="http://schemas.microsoft.com/office/drawing/2014/main" id="{5C271FDF-06A5-836E-7C6E-47FB952B724C}"/>
                  </a:ext>
                </a:extLst>
              </p:cNvPr>
              <p:cNvSpPr>
                <a:spLocks noGrp="1" noRot="1" noChangeAspect="1" noMove="1" noResize="1" noEditPoints="1" noAdjustHandles="1" noChangeArrowheads="1" noChangeShapeType="1" noTextEdit="1"/>
              </p:cNvSpPr>
              <p:nvPr>
                <p:ph idx="1"/>
              </p:nvPr>
            </p:nvSpPr>
            <p:spPr>
              <a:xfrm>
                <a:off x="706750" y="1929486"/>
                <a:ext cx="10063163" cy="4286531"/>
              </a:xfrm>
              <a:blipFill>
                <a:blip r:embed="rId5"/>
                <a:stretch>
                  <a:fillRect l="-1757" t="-3129" r="-2302" b="-52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526BAD8-D3C9-A1BB-8E70-5D39388F2090}"/>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493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a:t>
                </a: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T</m:t>
                    </m:r>
                    <m:r>
                      <a:rPr lang="en-US" sz="2800" b="0" i="0"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8</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 </m:t>
                    </m:r>
                    <m:r>
                      <a:rPr lang="en-US" sz="2800" b="0" i="1" smtClean="0">
                        <a:solidFill>
                          <a:schemeClr val="tx1"/>
                        </a:solidFill>
                        <a:latin typeface="Cambria Math" panose="02040503050406030204" pitchFamily="18" charset="0"/>
                      </a:rPr>
                      <m:t>h</m:t>
                    </m:r>
                  </m:oMath>
                </a14:m>
                <a:r>
                  <a:rPr lang="en-US" sz="2800" dirty="0">
                    <a:solidFill>
                      <a:schemeClr val="tx1"/>
                    </a:solidFill>
                    <a:latin typeface="Cambria" panose="02040503050406030204" pitchFamily="18" charset="0"/>
                    <a:ea typeface="Cambria" panose="02040503050406030204" pitchFamily="18" charset="0"/>
                  </a:rPr>
                  <a:t>.</a:t>
                </a:r>
              </a:p>
            </p:txBody>
          </p:sp>
        </mc:Choice>
        <mc:Fallback>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14368-32D8-B2F8-21F0-13230CAAC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37D8DE-2884-A95E-01F3-D1F7C34946B4}"/>
              </a:ext>
            </a:extLst>
          </p:cNvPr>
          <p:cNvSpPr>
            <a:spLocks noGrp="1"/>
          </p:cNvSpPr>
          <p:nvPr>
            <p:ph type="title"/>
          </p:nvPr>
        </p:nvSpPr>
        <p:spPr>
          <a:xfrm>
            <a:off x="875064" y="746833"/>
            <a:ext cx="10063163" cy="1272756"/>
          </a:xfrm>
        </p:spPr>
        <p:txBody>
          <a:bodyPr/>
          <a:lstStyle/>
          <a:p>
            <a:endParaRPr lang="en-US" dirty="0"/>
          </a:p>
        </p:txBody>
      </p:sp>
      <p:sp>
        <p:nvSpPr>
          <p:cNvPr id="3" name="Content Placeholder 2">
            <a:extLst>
              <a:ext uri="{FF2B5EF4-FFF2-40B4-BE49-F238E27FC236}">
                <a16:creationId xmlns:a16="http://schemas.microsoft.com/office/drawing/2014/main" id="{F3F1B7F2-672E-0516-C240-267048CD8923}"/>
              </a:ext>
            </a:extLst>
          </p:cNvPr>
          <p:cNvSpPr>
            <a:spLocks noGrp="1"/>
          </p:cNvSpPr>
          <p:nvPr>
            <p:ph idx="1"/>
          </p:nvPr>
        </p:nvSpPr>
        <p:spPr/>
        <p:txBody>
          <a:bodyPr/>
          <a:lstStyle/>
          <a:p>
            <a:endParaRPr lang="en-US" dirty="0"/>
          </a:p>
        </p:txBody>
      </p:sp>
      <p:sp>
        <p:nvSpPr>
          <p:cNvPr id="4" name="Title 1">
            <a:extLst>
              <a:ext uri="{FF2B5EF4-FFF2-40B4-BE49-F238E27FC236}">
                <a16:creationId xmlns:a16="http://schemas.microsoft.com/office/drawing/2014/main" id="{42CCF625-FF5E-75EE-5AAD-945545FD4769}"/>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514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a:t>
                </a:r>
                <a:r>
                  <a:rPr lang="en-US" dirty="0"/>
                  <a:t>of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𝟎</m:t>
                    </m:r>
                  </m:oMath>
                </a14:m>
                <a:r>
                  <a:rPr lang="en-US" sz="2400" b="1" dirty="0"/>
                  <a:t> </a:t>
                </a:r>
                <a:r>
                  <a:rPr lang="en-US" sz="2400" dirty="0"/>
                  <a:t>using Taylor’s Second Order Approximation into an MILP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xmlns="">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solidFill>
                  <a:schemeClr val="bg1"/>
                </a:solidFill>
              </a:rPr>
              <a:t>All component control functions have some cost associated with them.</a:t>
            </a:r>
          </a:p>
          <a:p>
            <a:r>
              <a:rPr lang="en-US" dirty="0">
                <a:solidFill>
                  <a:schemeClr val="bg1"/>
                </a:solidFill>
              </a:rPr>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p:txBody>
          </p:sp>
        </mc:Choice>
        <mc:Fallback xmlns="">
          <p:sp>
            <p:nvSpPr>
              <p:cNvPr id="3" name="Content Placeholder 2">
                <a:extLst>
                  <a:ext uri="{FF2B5EF4-FFF2-40B4-BE49-F238E27FC236}">
                    <a16:creationId xmlns:a16="http://schemas.microsoft.com/office/drawing/2014/main" id="{0A36E12E-E82C-FB43-559E-78698A0BF961}"/>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BC84-6919-5D11-6C68-89AF9AE96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CA5E4-9B99-5FC5-3E5D-85E01D5AF410}"/>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7014EF-E169-3ED1-96CC-0C1D5F369C4E}"/>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a:p>
                <a:pPr lvl="2"/>
                <a:r>
                  <a:rPr lang="en-US" dirty="0"/>
                  <a:t>PVs are less variable</a:t>
                </a:r>
              </a:p>
              <a:p>
                <a:pPr lvl="2"/>
                <a:r>
                  <a:rPr lang="en-US" dirty="0"/>
                  <a:t>Wind profile is pretty variable.</a:t>
                </a:r>
              </a:p>
            </p:txBody>
          </p:sp>
        </mc:Choice>
        <mc:Fallback xmlns="">
          <p:sp>
            <p:nvSpPr>
              <p:cNvPr id="3" name="Content Placeholder 2">
                <a:extLst>
                  <a:ext uri="{FF2B5EF4-FFF2-40B4-BE49-F238E27FC236}">
                    <a16:creationId xmlns:a16="http://schemas.microsoft.com/office/drawing/2014/main" id="{E97014EF-E169-3ED1-96CC-0C1D5F369C4E}"/>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99B7FB5-3794-602F-F765-BA8D18326BB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1159B8EB-D7EA-F2C8-29B5-7569E35D2AEB}"/>
              </a:ext>
            </a:extLst>
          </p:cNvPr>
          <p:cNvGrpSpPr/>
          <p:nvPr/>
        </p:nvGrpSpPr>
        <p:grpSpPr>
          <a:xfrm>
            <a:off x="7703956" y="58759"/>
            <a:ext cx="3916539" cy="3058532"/>
            <a:chOff x="7703956" y="58759"/>
            <a:chExt cx="3916539" cy="3058532"/>
          </a:xfrm>
        </p:grpSpPr>
        <p:pic>
          <p:nvPicPr>
            <p:cNvPr id="6" name="Picture 5">
              <a:extLst>
                <a:ext uri="{FF2B5EF4-FFF2-40B4-BE49-F238E27FC236}">
                  <a16:creationId xmlns:a16="http://schemas.microsoft.com/office/drawing/2014/main" id="{7AAA01E0-B8AE-67EB-319F-AE6F3C7850F4}"/>
                </a:ext>
              </a:extLst>
            </p:cNvPr>
            <p:cNvPicPr>
              <a:picLocks noChangeAspect="1"/>
            </p:cNvPicPr>
            <p:nvPr/>
          </p:nvPicPr>
          <p:blipFill>
            <a:blip r:embed="rId3"/>
            <a:stretch>
              <a:fillRect/>
            </a:stretch>
          </p:blipFill>
          <p:spPr>
            <a:xfrm>
              <a:off x="7703956" y="58759"/>
              <a:ext cx="3916539" cy="2689200"/>
            </a:xfrm>
            <a:prstGeom prst="rect">
              <a:avLst/>
            </a:prstGeom>
          </p:spPr>
        </p:pic>
        <p:sp>
          <p:nvSpPr>
            <p:cNvPr id="10" name="TextBox 9">
              <a:extLst>
                <a:ext uri="{FF2B5EF4-FFF2-40B4-BE49-F238E27FC236}">
                  <a16:creationId xmlns:a16="http://schemas.microsoft.com/office/drawing/2014/main" id="{E973A0E7-2701-9116-778A-7B9668DE5FFD}"/>
                </a:ext>
              </a:extLst>
            </p:cNvPr>
            <p:cNvSpPr txBox="1"/>
            <p:nvPr/>
          </p:nvSpPr>
          <p:spPr>
            <a:xfrm>
              <a:off x="7703956" y="2747959"/>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PV Scenarios</a:t>
              </a:r>
            </a:p>
          </p:txBody>
        </p:sp>
      </p:grpSp>
      <p:grpSp>
        <p:nvGrpSpPr>
          <p:cNvPr id="12" name="Group 11">
            <a:extLst>
              <a:ext uri="{FF2B5EF4-FFF2-40B4-BE49-F238E27FC236}">
                <a16:creationId xmlns:a16="http://schemas.microsoft.com/office/drawing/2014/main" id="{61659D5E-978A-11BF-FA94-5D34EC3A02BE}"/>
              </a:ext>
            </a:extLst>
          </p:cNvPr>
          <p:cNvGrpSpPr/>
          <p:nvPr/>
        </p:nvGrpSpPr>
        <p:grpSpPr>
          <a:xfrm>
            <a:off x="7703956" y="3355417"/>
            <a:ext cx="4299767" cy="3338588"/>
            <a:chOff x="7703956" y="3355417"/>
            <a:chExt cx="4299767" cy="3338588"/>
          </a:xfrm>
        </p:grpSpPr>
        <p:pic>
          <p:nvPicPr>
            <p:cNvPr id="8" name="Picture 7">
              <a:extLst>
                <a:ext uri="{FF2B5EF4-FFF2-40B4-BE49-F238E27FC236}">
                  <a16:creationId xmlns:a16="http://schemas.microsoft.com/office/drawing/2014/main" id="{10F4FAA4-865A-F8F9-0251-39B81BA73968}"/>
                </a:ext>
              </a:extLst>
            </p:cNvPr>
            <p:cNvPicPr>
              <a:picLocks noChangeAspect="1"/>
            </p:cNvPicPr>
            <p:nvPr/>
          </p:nvPicPr>
          <p:blipFill>
            <a:blip r:embed="rId4"/>
            <a:stretch>
              <a:fillRect/>
            </a:stretch>
          </p:blipFill>
          <p:spPr>
            <a:xfrm>
              <a:off x="7703956" y="3355417"/>
              <a:ext cx="4299767" cy="2969256"/>
            </a:xfrm>
            <a:prstGeom prst="rect">
              <a:avLst/>
            </a:prstGeom>
          </p:spPr>
        </p:pic>
        <p:sp>
          <p:nvSpPr>
            <p:cNvPr id="11" name="TextBox 10">
              <a:extLst>
                <a:ext uri="{FF2B5EF4-FFF2-40B4-BE49-F238E27FC236}">
                  <a16:creationId xmlns:a16="http://schemas.microsoft.com/office/drawing/2014/main" id="{BD19F17A-4B67-1AF3-1BC6-174373CA6C81}"/>
                </a:ext>
              </a:extLst>
            </p:cNvPr>
            <p:cNvSpPr txBox="1"/>
            <p:nvPr/>
          </p:nvSpPr>
          <p:spPr>
            <a:xfrm>
              <a:off x="7703956" y="6324673"/>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Wind Scenarios</a:t>
              </a:r>
            </a:p>
          </p:txBody>
        </p:sp>
      </p:grpSp>
    </p:spTree>
    <p:extLst>
      <p:ext uri="{BB962C8B-B14F-4D97-AF65-F5344CB8AC3E}">
        <p14:creationId xmlns:p14="http://schemas.microsoft.com/office/powerpoint/2010/main" val="3707487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28191-9163-5E7C-1B41-5603AAAF1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DD13-9729-C477-264C-8B5F40594D33}"/>
              </a:ext>
            </a:extLst>
          </p:cNvPr>
          <p:cNvSpPr>
            <a:spLocks noGrp="1"/>
          </p:cNvSpPr>
          <p:nvPr>
            <p:ph type="title"/>
          </p:nvPr>
        </p:nvSpPr>
        <p:spPr>
          <a:xfrm>
            <a:off x="883690" y="157317"/>
            <a:ext cx="10063163" cy="1272756"/>
          </a:xfrm>
        </p:spPr>
        <p:txBody>
          <a:bodyPr/>
          <a:lstStyle/>
          <a:p>
            <a:r>
              <a:rPr lang="en-US" dirty="0"/>
              <a:t>Flexibility Options (FOs)</a:t>
            </a:r>
          </a:p>
        </p:txBody>
      </p:sp>
      <p:sp>
        <p:nvSpPr>
          <p:cNvPr id="3" name="Content Placeholder 2">
            <a:extLst>
              <a:ext uri="{FF2B5EF4-FFF2-40B4-BE49-F238E27FC236}">
                <a16:creationId xmlns:a16="http://schemas.microsoft.com/office/drawing/2014/main" id="{7E462847-A97D-F401-0560-437AA7150F64}"/>
              </a:ext>
            </a:extLst>
          </p:cNvPr>
          <p:cNvSpPr>
            <a:spLocks noGrp="1"/>
          </p:cNvSpPr>
          <p:nvPr>
            <p:ph idx="1"/>
          </p:nvPr>
        </p:nvSpPr>
        <p:spPr>
          <a:xfrm>
            <a:off x="883690" y="1587390"/>
            <a:ext cx="10063163" cy="4286531"/>
          </a:xfrm>
        </p:spPr>
        <p:txBody>
          <a:bodyPr/>
          <a:lstStyle/>
          <a:p>
            <a:r>
              <a:rPr lang="en-US" dirty="0"/>
              <a:t>FO1: Active Power Curtailment (APC). (APC-FO1)</a:t>
            </a:r>
          </a:p>
          <a:p>
            <a:r>
              <a:rPr lang="en-US" dirty="0"/>
              <a:t>FO2: APC + OLTC</a:t>
            </a:r>
          </a:p>
          <a:p>
            <a:r>
              <a:rPr lang="en-US" dirty="0"/>
              <a:t>FO3: APC + Adaptive Power Factor (APF-FO3)</a:t>
            </a:r>
          </a:p>
          <a:p>
            <a:r>
              <a:rPr lang="en-US" dirty="0"/>
              <a:t>FO4: APC + APF + OLTC</a:t>
            </a:r>
          </a:p>
          <a:p>
            <a:r>
              <a:rPr lang="en-US" dirty="0"/>
              <a:t>FO5: APC + EESs</a:t>
            </a:r>
          </a:p>
          <a:p>
            <a:r>
              <a:rPr lang="en-US" dirty="0"/>
              <a:t>FO6: APC + FLs</a:t>
            </a:r>
          </a:p>
          <a:p>
            <a:r>
              <a:rPr lang="en-US" dirty="0"/>
              <a:t>FO7: APC + EESs + FLs</a:t>
            </a:r>
          </a:p>
          <a:p>
            <a:r>
              <a:rPr lang="en-US" dirty="0"/>
              <a:t>FO8: APC + EESs + FLs + APF</a:t>
            </a:r>
          </a:p>
          <a:p>
            <a:r>
              <a:rPr lang="en-US" dirty="0"/>
              <a:t>FO9: APC + EESs + FLs + APF + OLTC</a:t>
            </a:r>
          </a:p>
        </p:txBody>
      </p:sp>
      <p:sp>
        <p:nvSpPr>
          <p:cNvPr id="4" name="Title 1">
            <a:extLst>
              <a:ext uri="{FF2B5EF4-FFF2-40B4-BE49-F238E27FC236}">
                <a16:creationId xmlns:a16="http://schemas.microsoft.com/office/drawing/2014/main" id="{B94C8C64-A0A6-ABB6-9352-112A34EC0896}"/>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0502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4FE37C-59E4-4EF4-8795-42EF570B5A85}">
  <ds:schemaRefs>
    <ds:schemaRef ds:uri="http://purl.org/dc/terms/"/>
    <ds:schemaRef ds:uri="40f16175-07f6-4179-a7d3-44240c48c007"/>
    <ds:schemaRef ds:uri="http://schemas.microsoft.com/office/2006/documentManagement/types"/>
    <ds:schemaRef ds:uri="http://schemas.microsoft.com/office/2006/metadata/properties"/>
    <ds:schemaRef ds:uri="http://purl.org/dc/dcmitype/"/>
    <ds:schemaRef ds:uri="http://schemas.openxmlformats.org/package/2006/metadata/core-properties"/>
    <ds:schemaRef ds:uri="http://purl.org/dc/elements/1.1/"/>
    <ds:schemaRef ds:uri="http://schemas.microsoft.com/office/infopath/2007/PartnerControls"/>
    <ds:schemaRef ds:uri="07b86a79-a0e0-4fae-97d8-d960552457a2"/>
    <ds:schemaRef ds:uri="http://www.w3.org/XML/1998/namespace"/>
  </ds:schemaRefs>
</ds:datastoreItem>
</file>

<file path=customXml/itemProps3.xml><?xml version="1.0" encoding="utf-8"?>
<ds:datastoreItem xmlns:ds="http://schemas.openxmlformats.org/officeDocument/2006/customXml" ds:itemID="{7EFD9054-912F-4B88-91C1-59322474C2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198</TotalTime>
  <Words>9179</Words>
  <Application>Microsoft Office PowerPoint</Application>
  <PresentationFormat>Widescreen</PresentationFormat>
  <Paragraphs>965</Paragraphs>
  <Slides>150</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150</vt:i4>
      </vt:variant>
    </vt:vector>
  </HeadingPairs>
  <TitlesOfParts>
    <vt:vector size="162"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Optimal Power Flow for Active Power Distribution Systems</vt:lpstr>
      <vt:lpstr>A Novel Tractable Methodology to Stochastic Multi-Period AC OPF in Active Distribution Systems Using Sequential Linearization Algorithm</vt:lpstr>
      <vt:lpstr>PowerPoint Presentation</vt:lpstr>
      <vt:lpstr>One Page Overview</vt:lpstr>
      <vt:lpstr>Overview of Paper - Modelling</vt:lpstr>
      <vt:lpstr>Overview of Paper - Modelling</vt:lpstr>
      <vt:lpstr>Numerical Results </vt:lpstr>
      <vt:lpstr>Numerical Results </vt:lpstr>
      <vt:lpstr>Flexibility Options (FOs)</vt:lpstr>
      <vt:lpstr>Parameters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2</cp:revision>
  <cp:lastPrinted>2021-09-10T16:26:58Z</cp:lastPrinted>
  <dcterms:created xsi:type="dcterms:W3CDTF">2021-07-01T22:58:28Z</dcterms:created>
  <dcterms:modified xsi:type="dcterms:W3CDTF">2024-02-26T00:45:34Z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